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1.xml" ContentType="application/xml"/>
  <Override PartName="/customXml/itemProps1.xml" ContentType="application/vnd.openxmlformats-officedocument.customXmlProperties+xml"/>
  <Override PartName="/customXml/item2.xml" ContentType="application/xml"/>
  <Override PartName="/customXml/_rels/item1.xml.rels" ContentType="application/vnd.openxmlformats-package.relationships+xml"/>
  <Override PartName="/customXml/_rels/item2.xml.rels" ContentType="application/vnd.openxmlformats-package.relationships+xml"/>
  <Override PartName="/customXml/_rels/item3.xml.rels" ContentType="application/vnd.openxmlformats-package.relationships+xml"/>
  <Override PartName="/customXml/itemProps2.xml" ContentType="application/vnd.openxmlformats-officedocument.customXmlProperties+xml"/>
  <Override PartName="/customXml/item3.xml" ContentType="application/xml"/>
  <Override PartName="/customXml/itemProps3.xml" ContentType="application/vnd.openxmlformats-officedocument.customXml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1.jpeg" ContentType="image/jpeg"/>
  <Override PartName="/ppt/media/image2.jpeg" ContentType="image/jpeg"/>
  <Override PartName="/ppt/media/image8.png" ContentType="image/png"/>
  <Override PartName="/ppt/media/image3.jpeg" ContentType="image/jpeg"/>
  <Override PartName="/ppt/media/image5.png" ContentType="image/png"/>
  <Override PartName="/ppt/media/image4.jpeg" ContentType="image/jpeg"/>
  <Override PartName="/ppt/media/image6.png" ContentType="image/png"/>
  <Override PartName="/ppt/media/image7.png" ContentType="image/png"/>
  <Override PartName="/ppt/media/image9.png" ContentType="image/png"/>
  <Override PartName="/ppt/media/image10.png" ContentType="image/png"/>
  <Override PartName="/ppt/media/image11.png" ContentType="image/png"/>
  <Override PartName="/ppt/media/image12.png" ContentType="image/png"/>
  <Override PartName="/ppt/media/image13.png" ContentType="image/png"/>
  <Override PartName="/ppt/media/image14.png" ContentType="image/png"/>
  <Override PartName="/ppt/media/image15.png" ContentType="image/png"/>
  <Override PartName="/ppt/media/image16.png" ContentType="image/pn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customXml" Target="../customXml/item1.xml"/><Relationship Id="rId5" Type="http://schemas.openxmlformats.org/officeDocument/2006/relationships/customXml" Target="../customXml/item2.xml"/><Relationship Id="rId6" Type="http://schemas.openxmlformats.org/officeDocument/2006/relationships/customXml" Target="../customXml/item3.xml"/><Relationship Id="rId7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</p:sldIdLst>
  <p:sldSz cx="9144000" cy="51435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547164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3312000" y="367920"/>
            <a:ext cx="547164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6116040" y="18000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3312000" y="36792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6116040" y="36792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176148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6000"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5162040" y="180000"/>
            <a:ext cx="176148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6000"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7011720" y="180000"/>
            <a:ext cx="176148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6000"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3312000" y="367920"/>
            <a:ext cx="176148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6000"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5162040" y="367920"/>
            <a:ext cx="176148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6000"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7011720" y="367920"/>
            <a:ext cx="176148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6000"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9DB38F8B-2A90-49FB-8EDD-E5E39598E54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3312000" y="131760"/>
            <a:ext cx="5471640" cy="45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154F23A3-A478-4DEE-BFC2-B15414C29EDD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5471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351C64E2-523A-45C9-9BA3-56A615FA491D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267012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6116040" y="180000"/>
            <a:ext cx="267012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D5F13F82-1B98-48CA-AD04-8F677C4E072E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61552757-7FD5-43D4-8FA0-0381FAF0889C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F9353018-C0BB-41D8-9CF6-811BEBD84126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6116040" y="180000"/>
            <a:ext cx="267012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3312000" y="36792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BD1A85FC-78D3-4D92-9138-1A3EAA98ADD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3312000" y="131760"/>
            <a:ext cx="5471640" cy="45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267012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6116040" y="18000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6116040" y="36792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27AF0B4D-2F0C-4553-B8F1-63DC44D7E37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6116040" y="18000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3312000" y="367920"/>
            <a:ext cx="547164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BC2FBB49-1DA0-4481-996E-FD523146247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547164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3312000" y="367920"/>
            <a:ext cx="547164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8041593E-439F-4F1D-A0CD-ADA479E7B6AF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6116040" y="18000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3312000" y="36792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6116040" y="36792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9C5664D6-FC97-4B07-A87E-43343FF8947D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176148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6000"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5162040" y="180000"/>
            <a:ext cx="176148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6000"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7011720" y="180000"/>
            <a:ext cx="176148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6000"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3312000" y="367920"/>
            <a:ext cx="176148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6000"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5162040" y="367920"/>
            <a:ext cx="176148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6000"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7011720" y="367920"/>
            <a:ext cx="176148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6000"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9F101CF6-F51C-4139-BE12-1C17DD384A6E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subTitle"/>
          </p:nvPr>
        </p:nvSpPr>
        <p:spPr>
          <a:xfrm>
            <a:off x="3312000" y="131760"/>
            <a:ext cx="5471640" cy="45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5471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267012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/>
          </p:nvPr>
        </p:nvSpPr>
        <p:spPr>
          <a:xfrm>
            <a:off x="6116040" y="180000"/>
            <a:ext cx="267012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5471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/>
          </p:nvPr>
        </p:nvSpPr>
        <p:spPr>
          <a:xfrm>
            <a:off x="6116040" y="180000"/>
            <a:ext cx="267012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/>
          </p:nvPr>
        </p:nvSpPr>
        <p:spPr>
          <a:xfrm>
            <a:off x="3312000" y="36792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267012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/>
          </p:nvPr>
        </p:nvSpPr>
        <p:spPr>
          <a:xfrm>
            <a:off x="6116040" y="18000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/>
          </p:nvPr>
        </p:nvSpPr>
        <p:spPr>
          <a:xfrm>
            <a:off x="6116040" y="36792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/>
          </p:nvPr>
        </p:nvSpPr>
        <p:spPr>
          <a:xfrm>
            <a:off x="6116040" y="18000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/>
          </p:nvPr>
        </p:nvSpPr>
        <p:spPr>
          <a:xfrm>
            <a:off x="3312000" y="367920"/>
            <a:ext cx="547164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547164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/>
          </p:nvPr>
        </p:nvSpPr>
        <p:spPr>
          <a:xfrm>
            <a:off x="3312000" y="367920"/>
            <a:ext cx="547164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6116040" y="18000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4"/>
          <p:cNvSpPr>
            <a:spLocks noGrp="1"/>
          </p:cNvSpPr>
          <p:nvPr>
            <p:ph/>
          </p:nvPr>
        </p:nvSpPr>
        <p:spPr>
          <a:xfrm>
            <a:off x="3312000" y="36792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5"/>
          <p:cNvSpPr>
            <a:spLocks noGrp="1"/>
          </p:cNvSpPr>
          <p:nvPr>
            <p:ph/>
          </p:nvPr>
        </p:nvSpPr>
        <p:spPr>
          <a:xfrm>
            <a:off x="6116040" y="36792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176148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6000"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/>
          </p:nvPr>
        </p:nvSpPr>
        <p:spPr>
          <a:xfrm>
            <a:off x="5162040" y="180000"/>
            <a:ext cx="176148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6000"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/>
          </p:nvPr>
        </p:nvSpPr>
        <p:spPr>
          <a:xfrm>
            <a:off x="7011720" y="180000"/>
            <a:ext cx="176148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6000"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5"/>
          <p:cNvSpPr>
            <a:spLocks noGrp="1"/>
          </p:cNvSpPr>
          <p:nvPr>
            <p:ph/>
          </p:nvPr>
        </p:nvSpPr>
        <p:spPr>
          <a:xfrm>
            <a:off x="3312000" y="367920"/>
            <a:ext cx="176148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6000"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6"/>
          <p:cNvSpPr>
            <a:spLocks noGrp="1"/>
          </p:cNvSpPr>
          <p:nvPr>
            <p:ph/>
          </p:nvPr>
        </p:nvSpPr>
        <p:spPr>
          <a:xfrm>
            <a:off x="5162040" y="367920"/>
            <a:ext cx="176148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6000"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7"/>
          <p:cNvSpPr>
            <a:spLocks noGrp="1"/>
          </p:cNvSpPr>
          <p:nvPr>
            <p:ph/>
          </p:nvPr>
        </p:nvSpPr>
        <p:spPr>
          <a:xfrm>
            <a:off x="7011720" y="367920"/>
            <a:ext cx="176148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6000"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267012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6116040" y="180000"/>
            <a:ext cx="267012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6116040" y="180000"/>
            <a:ext cx="267012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3312000" y="36792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267012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6116040" y="18000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6116040" y="36792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6116040" y="18000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3312000" y="367920"/>
            <a:ext cx="547164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Image 8" descr=""/>
          <p:cNvPicPr/>
          <p:nvPr/>
        </p:nvPicPr>
        <p:blipFill>
          <a:blip r:embed="rId2"/>
          <a:stretch/>
        </p:blipFill>
        <p:spPr>
          <a:xfrm>
            <a:off x="251640" y="67320"/>
            <a:ext cx="984600" cy="721080"/>
          </a:xfrm>
          <a:prstGeom prst="rect">
            <a:avLst/>
          </a:prstGeom>
          <a:ln w="0">
            <a:noFill/>
          </a:ln>
        </p:spPr>
      </p:pic>
      <p:sp>
        <p:nvSpPr>
          <p:cNvPr id="1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79640" cy="179640"/>
          </a:xfrm>
          <a:prstGeom prst="rect">
            <a:avLst/>
          </a:prstGeom>
          <a:noFill/>
          <a:ln w="0">
            <a:solidFill>
              <a:srgbClr val="000000">
                <a:alpha val="0"/>
              </a:srgbClr>
            </a:solidFill>
          </a:ln>
        </p:spPr>
        <p:txBody>
          <a:bodyPr lIns="0" rIns="0" tIns="0" bIns="0" anchor="t">
            <a:noAutofit/>
          </a:bodyPr>
          <a:p>
            <a:pPr>
              <a:lnSpc>
                <a:spcPct val="90000"/>
              </a:lnSpc>
              <a:buNone/>
            </a:pPr>
            <a:r>
              <a:rPr b="1" lang="fr-FR" sz="100" spc="-1" strike="noStrike">
                <a:solidFill>
                  <a:srgbClr val="000000">
                    <a:alpha val="0"/>
                  </a:srgbClr>
                </a:solidFill>
                <a:latin typeface="Arial"/>
              </a:rPr>
              <a:t>Titre</a:t>
            </a:r>
            <a:endParaRPr b="0" lang="fr-FR" sz="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dt" idx="1"/>
          </p:nvPr>
        </p:nvSpPr>
        <p:spPr>
          <a:xfrm>
            <a:off x="7614000" y="4783680"/>
            <a:ext cx="127800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435997"/>
                </a:solidFill>
                <a:latin typeface="Marianne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435997"/>
                </a:solidFill>
                <a:latin typeface="Marianne"/>
              </a:rPr>
              <a:t>&lt;date/heure&gt;</a:t>
            </a:r>
            <a:endParaRPr b="0" lang="fr-FR" sz="750" spc="-1" strike="noStrike">
              <a:latin typeface="Times New Roman"/>
            </a:endParaRPr>
          </a:p>
        </p:txBody>
      </p:sp>
      <p:pic>
        <p:nvPicPr>
          <p:cNvPr id="3" name="Image 8" descr=""/>
          <p:cNvPicPr/>
          <p:nvPr/>
        </p:nvPicPr>
        <p:blipFill>
          <a:blip r:embed="rId3"/>
          <a:stretch/>
        </p:blipFill>
        <p:spPr>
          <a:xfrm>
            <a:off x="524160" y="309600"/>
            <a:ext cx="1636200" cy="119844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05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85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85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75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75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7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7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Image 8" descr=""/>
          <p:cNvPicPr/>
          <p:nvPr/>
        </p:nvPicPr>
        <p:blipFill>
          <a:blip r:embed="rId2"/>
          <a:stretch/>
        </p:blipFill>
        <p:spPr>
          <a:xfrm>
            <a:off x="251640" y="67320"/>
            <a:ext cx="984600" cy="721080"/>
          </a:xfrm>
          <a:prstGeom prst="rect">
            <a:avLst/>
          </a:prstGeom>
          <a:ln w="0">
            <a:noFill/>
          </a:ln>
        </p:spPr>
      </p:pic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60000" y="900000"/>
            <a:ext cx="8423640" cy="71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>
              <a:lnSpc>
                <a:spcPct val="90000"/>
              </a:lnSpc>
              <a:buNone/>
            </a:pPr>
            <a:r>
              <a:rPr b="1" lang="fr-FR" sz="2550" spc="-1" strike="noStrike">
                <a:solidFill>
                  <a:srgbClr val="000000"/>
                </a:solidFill>
                <a:latin typeface="Arial"/>
              </a:rPr>
              <a:t>Titre</a:t>
            </a:r>
            <a:endParaRPr b="0" lang="fr-FR" sz="25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dt" idx="2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435997"/>
                </a:solidFill>
                <a:latin typeface="Marianne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435997"/>
                </a:solidFill>
                <a:latin typeface="Marianne"/>
              </a:rPr>
              <a:t>&lt;date/heure&gt;</a:t>
            </a:r>
            <a:endParaRPr b="0" lang="fr-FR" sz="750" spc="-1" strike="noStrike">
              <a:latin typeface="Times New Roman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 type="ftr" idx="3"/>
          </p:nvPr>
        </p:nvSpPr>
        <p:spPr>
          <a:xfrm>
            <a:off x="360000" y="4783680"/>
            <a:ext cx="5903640" cy="359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algn="ctr">
              <a:buNone/>
              <a:defRPr b="0" lang="fr-FR" sz="1400" spc="-1" strike="noStrike">
                <a:latin typeface="Times New Roman"/>
              </a:defRPr>
            </a:lvl1pPr>
          </a:lstStyle>
          <a:p>
            <a:pPr algn="ctr">
              <a:buNone/>
            </a:pPr>
            <a:r>
              <a:rPr b="0" lang="fr-FR" sz="1400" spc="-1" strike="noStrike">
                <a:latin typeface="Times New Roman"/>
              </a:rPr>
              <a:t>&lt;pied de page&gt;</a:t>
            </a:r>
            <a:endParaRPr b="0" lang="fr-FR" sz="1400" spc="-1" strike="noStrike">
              <a:latin typeface="Times New Roman"/>
            </a:endParaRPr>
          </a:p>
        </p:txBody>
      </p:sp>
      <p:sp>
        <p:nvSpPr>
          <p:cNvPr id="45" name="PlaceHolder 4"/>
          <p:cNvSpPr>
            <a:spLocks noGrp="1"/>
          </p:cNvSpPr>
          <p:nvPr>
            <p:ph type="sldNum" idx="4"/>
          </p:nvPr>
        </p:nvSpPr>
        <p:spPr>
          <a:xfrm>
            <a:off x="6264000" y="4783680"/>
            <a:ext cx="1349640" cy="359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>
              <a:lnSpc>
                <a:spcPct val="100000"/>
              </a:lnSpc>
              <a:buNone/>
              <a:defRPr b="0" lang="fr-FR" sz="1800" spc="-1" strike="noStrike">
                <a:solidFill>
                  <a:srgbClr val="000000"/>
                </a:solidFill>
                <a:latin typeface="Arial"/>
              </a:defRPr>
            </a:lvl1pPr>
          </a:lstStyle>
          <a:p>
            <a:pPr>
              <a:lnSpc>
                <a:spcPct val="100000"/>
              </a:lnSpc>
              <a:buNone/>
            </a:pPr>
            <a:fld id="{36F60C9B-D584-4355-8596-94D594438112}" type="slidenum">
              <a:rPr b="0" lang="fr-FR" sz="1800" spc="-1" strike="noStrike">
                <a:solidFill>
                  <a:srgbClr val="000000"/>
                </a:solidFill>
                <a:latin typeface="Arial"/>
              </a:rPr>
              <a:t>&lt;numéro&gt;</a:t>
            </a:fld>
            <a:endParaRPr b="0" lang="fr-FR" sz="1800" spc="-1" strike="noStrike">
              <a:latin typeface="Times New Roman"/>
            </a:endParaRPr>
          </a:p>
        </p:txBody>
      </p:sp>
      <p:sp>
        <p:nvSpPr>
          <p:cNvPr id="46" name="PlaceHolder 5"/>
          <p:cNvSpPr>
            <a:spLocks noGrp="1"/>
          </p:cNvSpPr>
          <p:nvPr>
            <p:ph type="body"/>
          </p:nvPr>
        </p:nvSpPr>
        <p:spPr>
          <a:xfrm>
            <a:off x="3312000" y="180000"/>
            <a:ext cx="5471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108000" indent="-108000" algn="r">
              <a:lnSpc>
                <a:spcPct val="100000"/>
              </a:lnSpc>
              <a:buClr>
                <a:srgbClr val="000000"/>
              </a:buClr>
              <a:buFont typeface="Arial"/>
              <a:buAutoNum type="arabicPeriod"/>
            </a:pPr>
            <a:r>
              <a:rPr b="1" lang="fr-FR" sz="750" spc="-1" strike="noStrike">
                <a:solidFill>
                  <a:srgbClr val="000000"/>
                </a:solidFill>
                <a:latin typeface="Arial"/>
              </a:rPr>
              <a:t>Titre</a:t>
            </a:r>
            <a:endParaRPr b="0" lang="fr-FR" sz="750" spc="-1" strike="noStrike">
              <a:solidFill>
                <a:srgbClr val="000000"/>
              </a:solidFill>
              <a:latin typeface="Arial"/>
            </a:endParaRPr>
          </a:p>
          <a:p>
            <a:pPr lvl="1" marL="108000" indent="-108000" algn="r">
              <a:lnSpc>
                <a:spcPct val="100000"/>
              </a:lnSpc>
              <a:buClr>
                <a:srgbClr val="000000"/>
              </a:buClr>
              <a:buFont typeface="Arial"/>
              <a:buAutoNum type="alphaLcPeriod"/>
            </a:pPr>
            <a:r>
              <a:rPr b="0" lang="fr-FR" sz="750" spc="-1" strike="noStrike">
                <a:solidFill>
                  <a:srgbClr val="000000"/>
                </a:solidFill>
                <a:latin typeface="Arial"/>
              </a:rPr>
              <a:t>Sous-titre</a:t>
            </a:r>
            <a:endParaRPr b="0" lang="fr-FR" sz="7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6"/>
          <p:cNvSpPr>
            <a:spLocks noGrp="1"/>
          </p:cNvSpPr>
          <p:nvPr>
            <p:ph type="body"/>
          </p:nvPr>
        </p:nvSpPr>
        <p:spPr>
          <a:xfrm>
            <a:off x="360000" y="1836000"/>
            <a:ext cx="2519640" cy="257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>
              <a:lnSpc>
                <a:spcPct val="100000"/>
              </a:lnSpc>
              <a:spcAft>
                <a:spcPts val="499"/>
              </a:spcAft>
              <a:buNone/>
              <a:tabLst>
                <a:tab algn="l" pos="0"/>
              </a:tabLst>
            </a:pPr>
            <a:r>
              <a:rPr b="0" lang="fr-FR" sz="1050" spc="-1" strike="noStrike">
                <a:solidFill>
                  <a:srgbClr val="000000"/>
                </a:solidFill>
                <a:latin typeface="Arial"/>
              </a:rPr>
              <a:t>Texte de niveau 1</a:t>
            </a: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  <a:p>
            <a:pPr lvl="1" marL="252000" indent="-72000"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950" spc="-1" strike="noStrike">
                <a:solidFill>
                  <a:srgbClr val="000000"/>
                </a:solidFill>
                <a:latin typeface="Arial"/>
              </a:rPr>
              <a:t>Texte de niveau 2</a:t>
            </a:r>
            <a:endParaRPr b="0" lang="fr-FR" sz="950" spc="-1" strike="noStrike">
              <a:solidFill>
                <a:srgbClr val="000000"/>
              </a:solidFill>
              <a:latin typeface="Arial"/>
            </a:endParaRPr>
          </a:p>
          <a:p>
            <a:pPr lvl="2" marL="432000" indent="-72000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850" spc="-1" strike="noStrike">
                <a:solidFill>
                  <a:srgbClr val="000000"/>
                </a:solidFill>
                <a:latin typeface="Arial"/>
              </a:rPr>
              <a:t>Texte de niveau 3</a:t>
            </a:r>
            <a:endParaRPr b="0" lang="fr-FR" sz="850" spc="-1" strike="noStrike">
              <a:solidFill>
                <a:srgbClr val="000000"/>
              </a:solidFill>
              <a:latin typeface="Arial"/>
            </a:endParaRPr>
          </a:p>
          <a:p>
            <a:pPr lvl="3" marL="612000" indent="-72000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750" spc="-1" strike="noStrike">
                <a:solidFill>
                  <a:srgbClr val="000000"/>
                </a:solidFill>
                <a:latin typeface="Arial"/>
              </a:rPr>
              <a:t>Texte de niveau 4</a:t>
            </a:r>
            <a:endParaRPr b="0" lang="fr-FR" sz="750" spc="-1" strike="noStrike">
              <a:solidFill>
                <a:srgbClr val="000000"/>
              </a:solidFill>
              <a:latin typeface="Arial"/>
            </a:endParaRPr>
          </a:p>
          <a:p>
            <a:pPr lvl="4" marL="828000" indent="-72000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700" spc="-1" strike="noStrike">
                <a:solidFill>
                  <a:srgbClr val="000000"/>
                </a:solidFill>
                <a:latin typeface="Arial"/>
              </a:rPr>
              <a:t>Texte de niveau 5</a:t>
            </a:r>
            <a:endParaRPr b="0" lang="fr-FR" sz="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7"/>
          <p:cNvSpPr>
            <a:spLocks noGrp="1"/>
          </p:cNvSpPr>
          <p:nvPr>
            <p:ph type="body"/>
          </p:nvPr>
        </p:nvSpPr>
        <p:spPr>
          <a:xfrm>
            <a:off x="3312000" y="1836000"/>
            <a:ext cx="2519640" cy="257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>
              <a:lnSpc>
                <a:spcPct val="100000"/>
              </a:lnSpc>
              <a:spcAft>
                <a:spcPts val="499"/>
              </a:spcAft>
              <a:buNone/>
              <a:tabLst>
                <a:tab algn="l" pos="0"/>
              </a:tabLst>
            </a:pPr>
            <a:r>
              <a:rPr b="0" lang="fr-FR" sz="1050" spc="-1" strike="noStrike">
                <a:solidFill>
                  <a:srgbClr val="000000"/>
                </a:solidFill>
                <a:latin typeface="Arial"/>
              </a:rPr>
              <a:t>Texte de niveau 1</a:t>
            </a: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  <a:p>
            <a:pPr lvl="1" marL="252000" indent="-72000"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950" spc="-1" strike="noStrike">
                <a:solidFill>
                  <a:srgbClr val="000000"/>
                </a:solidFill>
                <a:latin typeface="Arial"/>
              </a:rPr>
              <a:t>Texte de niveau 2</a:t>
            </a:r>
            <a:endParaRPr b="0" lang="fr-FR" sz="950" spc="-1" strike="noStrike">
              <a:solidFill>
                <a:srgbClr val="000000"/>
              </a:solidFill>
              <a:latin typeface="Arial"/>
            </a:endParaRPr>
          </a:p>
          <a:p>
            <a:pPr lvl="2" marL="432000" indent="-72000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850" spc="-1" strike="noStrike">
                <a:solidFill>
                  <a:srgbClr val="000000"/>
                </a:solidFill>
                <a:latin typeface="Arial"/>
              </a:rPr>
              <a:t>Texte de niveau 3</a:t>
            </a:r>
            <a:endParaRPr b="0" lang="fr-FR" sz="850" spc="-1" strike="noStrike">
              <a:solidFill>
                <a:srgbClr val="000000"/>
              </a:solidFill>
              <a:latin typeface="Arial"/>
            </a:endParaRPr>
          </a:p>
          <a:p>
            <a:pPr lvl="3" marL="612000" indent="-72000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750" spc="-1" strike="noStrike">
                <a:solidFill>
                  <a:srgbClr val="000000"/>
                </a:solidFill>
                <a:latin typeface="Arial"/>
              </a:rPr>
              <a:t>Texte de niveau 4</a:t>
            </a:r>
            <a:endParaRPr b="0" lang="fr-FR" sz="750" spc="-1" strike="noStrike">
              <a:solidFill>
                <a:srgbClr val="000000"/>
              </a:solidFill>
              <a:latin typeface="Arial"/>
            </a:endParaRPr>
          </a:p>
          <a:p>
            <a:pPr lvl="4" marL="828000" indent="-72000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700" spc="-1" strike="noStrike">
                <a:solidFill>
                  <a:srgbClr val="000000"/>
                </a:solidFill>
                <a:latin typeface="Arial"/>
              </a:rPr>
              <a:t>Texte de niveau 5</a:t>
            </a:r>
            <a:endParaRPr b="0" lang="fr-FR" sz="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8"/>
          <p:cNvSpPr>
            <a:spLocks noGrp="1"/>
          </p:cNvSpPr>
          <p:nvPr>
            <p:ph type="body"/>
          </p:nvPr>
        </p:nvSpPr>
        <p:spPr>
          <a:xfrm>
            <a:off x="6264000" y="1836000"/>
            <a:ext cx="2519640" cy="257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>
              <a:lnSpc>
                <a:spcPct val="100000"/>
              </a:lnSpc>
              <a:spcAft>
                <a:spcPts val="499"/>
              </a:spcAft>
              <a:buNone/>
              <a:tabLst>
                <a:tab algn="l" pos="0"/>
              </a:tabLst>
            </a:pPr>
            <a:r>
              <a:rPr b="0" lang="fr-FR" sz="1050" spc="-1" strike="noStrike">
                <a:solidFill>
                  <a:srgbClr val="000000"/>
                </a:solidFill>
                <a:latin typeface="Arial"/>
              </a:rPr>
              <a:t>Texte de niveau 1</a:t>
            </a: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  <a:p>
            <a:pPr lvl="1" marL="252000" indent="-72000"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950" spc="-1" strike="noStrike">
                <a:solidFill>
                  <a:srgbClr val="000000"/>
                </a:solidFill>
                <a:latin typeface="Arial"/>
              </a:rPr>
              <a:t>Texte de niveau 2</a:t>
            </a:r>
            <a:endParaRPr b="0" lang="fr-FR" sz="950" spc="-1" strike="noStrike">
              <a:solidFill>
                <a:srgbClr val="000000"/>
              </a:solidFill>
              <a:latin typeface="Arial"/>
            </a:endParaRPr>
          </a:p>
          <a:p>
            <a:pPr lvl="2" marL="432000" indent="-72000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850" spc="-1" strike="noStrike">
                <a:solidFill>
                  <a:srgbClr val="000000"/>
                </a:solidFill>
                <a:latin typeface="Arial"/>
              </a:rPr>
              <a:t>Texte de niveau 3</a:t>
            </a:r>
            <a:endParaRPr b="0" lang="fr-FR" sz="850" spc="-1" strike="noStrike">
              <a:solidFill>
                <a:srgbClr val="000000"/>
              </a:solidFill>
              <a:latin typeface="Arial"/>
            </a:endParaRPr>
          </a:p>
          <a:p>
            <a:pPr lvl="3" marL="612000" indent="-72000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750" spc="-1" strike="noStrike">
                <a:solidFill>
                  <a:srgbClr val="000000"/>
                </a:solidFill>
                <a:latin typeface="Arial"/>
              </a:rPr>
              <a:t>Texte de niveau 4</a:t>
            </a:r>
            <a:endParaRPr b="0" lang="fr-FR" sz="750" spc="-1" strike="noStrike">
              <a:solidFill>
                <a:srgbClr val="000000"/>
              </a:solidFill>
              <a:latin typeface="Arial"/>
            </a:endParaRPr>
          </a:p>
          <a:p>
            <a:pPr lvl="4" marL="828000" indent="-72000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700" spc="-1" strike="noStrike">
                <a:solidFill>
                  <a:srgbClr val="000000"/>
                </a:solidFill>
                <a:latin typeface="Arial"/>
              </a:rPr>
              <a:t>Texte de niveau 5</a:t>
            </a:r>
            <a:endParaRPr b="0" lang="fr-FR" sz="7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Image 8" descr=""/>
          <p:cNvPicPr/>
          <p:nvPr/>
        </p:nvPicPr>
        <p:blipFill>
          <a:blip r:embed="rId2"/>
          <a:stretch/>
        </p:blipFill>
        <p:spPr>
          <a:xfrm>
            <a:off x="251640" y="67320"/>
            <a:ext cx="984600" cy="721080"/>
          </a:xfrm>
          <a:prstGeom prst="rect">
            <a:avLst/>
          </a:prstGeom>
          <a:ln w="0">
            <a:noFill/>
          </a:ln>
        </p:spPr>
      </p:pic>
      <p:sp>
        <p:nvSpPr>
          <p:cNvPr id="87" name="PlaceHolder 1"/>
          <p:cNvSpPr>
            <a:spLocks noGrp="1"/>
          </p:cNvSpPr>
          <p:nvPr>
            <p:ph type="dt" idx="5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435997"/>
                </a:solidFill>
                <a:latin typeface="Marianne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435997"/>
                </a:solidFill>
                <a:latin typeface="Marianne"/>
              </a:rPr>
              <a:t>&lt;date/heure&gt;</a:t>
            </a:r>
            <a:endParaRPr b="0" lang="fr-FR" sz="750" spc="-1" strike="noStrike">
              <a:latin typeface="Times New Roman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3312000" y="180000"/>
            <a:ext cx="5471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fr-FR" sz="1600" spc="-1" strike="noStrike">
                <a:solidFill>
                  <a:srgbClr val="435997"/>
                </a:solidFill>
                <a:latin typeface="Marianne"/>
              </a:rPr>
              <a:t>Valider les demandes d’orientation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endParaRPr b="0" lang="fr-FR" sz="7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2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2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2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2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2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slideLayout" Target="../slideLayouts/slideLayout2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2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79640" cy="179640"/>
          </a:xfrm>
          <a:prstGeom prst="rect">
            <a:avLst/>
          </a:prstGeom>
          <a:noFill/>
          <a:ln w="0">
            <a:solidFill>
              <a:srgbClr val="000000">
                <a:alpha val="0"/>
              </a:srgbClr>
            </a:solidFill>
          </a:ln>
        </p:spPr>
        <p:txBody>
          <a:bodyPr lIns="0" rIns="0" tIns="0" bIns="0" anchor="t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 type="dt" idx="6"/>
          </p:nvPr>
        </p:nvSpPr>
        <p:spPr>
          <a:xfrm>
            <a:off x="7596360" y="477360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00006d"/>
                </a:solidFill>
                <a:latin typeface="Marianne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6d"/>
                </a:solidFill>
                <a:latin typeface="Marianne"/>
              </a:rPr>
              <a:t>2025-2026</a:t>
            </a:r>
            <a:endParaRPr b="0" lang="fr-FR" sz="750" spc="-1" strike="noStrike">
              <a:latin typeface="Times New Roman"/>
            </a:endParaRPr>
          </a:p>
        </p:txBody>
      </p:sp>
      <p:sp>
        <p:nvSpPr>
          <p:cNvPr id="128" name="Espace réservé du texte 5"/>
          <p:cNvSpPr/>
          <p:nvPr/>
        </p:nvSpPr>
        <p:spPr>
          <a:xfrm>
            <a:off x="971640" y="1131480"/>
            <a:ext cx="7704360" cy="2724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buNone/>
              <a:tabLst>
                <a:tab algn="l" pos="0"/>
              </a:tabLst>
            </a:pPr>
            <a:endParaRPr b="0" lang="fr-FR" sz="3250" spc="-1" strike="noStrike">
              <a:latin typeface="Arial"/>
            </a:endParaRPr>
          </a:p>
          <a:p>
            <a:pPr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fr-FR" sz="3250" spc="-1" strike="noStrike" cap="all">
                <a:solidFill>
                  <a:srgbClr val="00006d"/>
                </a:solidFill>
                <a:latin typeface="Marianne"/>
              </a:rPr>
              <a:t>Service en ligne orientation</a:t>
            </a:r>
            <a:endParaRPr b="0" lang="fr-FR" sz="3250" spc="-1" strike="noStrike">
              <a:latin typeface="Arial"/>
            </a:endParaRPr>
          </a:p>
          <a:p>
            <a:pPr>
              <a:lnSpc>
                <a:spcPct val="90000"/>
              </a:lnSpc>
              <a:buNone/>
              <a:tabLst>
                <a:tab algn="l" pos="0"/>
              </a:tabLst>
            </a:pPr>
            <a:endParaRPr b="0" lang="fr-FR" sz="325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99"/>
              </a:spcBef>
              <a:buNone/>
              <a:tabLst>
                <a:tab algn="l" pos="0"/>
              </a:tabLst>
            </a:pPr>
            <a:r>
              <a:rPr b="1" lang="fr-FR" sz="2800" spc="-1" strike="noStrike">
                <a:solidFill>
                  <a:srgbClr val="00006d"/>
                </a:solidFill>
                <a:latin typeface="Marianne"/>
              </a:rPr>
              <a:t>Comment demander sa voie d’orientation après la 3</a:t>
            </a:r>
            <a:r>
              <a:rPr b="1" lang="fr-FR" sz="2800" spc="-1" strike="noStrike" baseline="30000">
                <a:solidFill>
                  <a:srgbClr val="00006d"/>
                </a:solidFill>
                <a:latin typeface="Marianne"/>
              </a:rPr>
              <a:t>e</a:t>
            </a:r>
            <a:r>
              <a:rPr b="1" lang="fr-FR" sz="2800" spc="-1" strike="noStrike">
                <a:solidFill>
                  <a:srgbClr val="00006d"/>
                </a:solidFill>
                <a:latin typeface="Marianne"/>
              </a:rPr>
              <a:t> ?</a:t>
            </a:r>
            <a:endParaRPr b="0" lang="fr-FR" sz="2800" spc="-1" strike="noStrike">
              <a:latin typeface="Arial"/>
            </a:endParaRPr>
          </a:p>
          <a:p>
            <a:pPr marL="180000"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  <a:buNone/>
              <a:tabLst>
                <a:tab algn="l" pos="0"/>
              </a:tabLst>
            </a:pPr>
            <a:endParaRPr b="0" lang="fr-FR" sz="2800" spc="-1" strike="noStrike">
              <a:latin typeface="Arial"/>
            </a:endParaRPr>
          </a:p>
          <a:p>
            <a:pPr marL="180000"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  <a:buNone/>
              <a:tabLst>
                <a:tab algn="l" pos="0"/>
              </a:tabLst>
            </a:pPr>
            <a:r>
              <a:rPr b="1" i="1" lang="fr-FR" sz="2800" spc="-1" strike="noStrike">
                <a:solidFill>
                  <a:srgbClr val="00006d"/>
                </a:solidFill>
                <a:latin typeface="Arial"/>
              </a:rPr>
              <a:t>Dialogue avec le conseil de classe</a:t>
            </a:r>
            <a:endParaRPr b="0" lang="fr-FR" sz="2800" spc="-1" strike="noStrike">
              <a:latin typeface="Arial"/>
            </a:endParaRPr>
          </a:p>
          <a:p>
            <a:pPr marL="180000"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  <a:buNone/>
              <a:tabLst>
                <a:tab algn="l" pos="0"/>
              </a:tabLst>
            </a:pP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  <a:buNone/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499"/>
              </a:spcAft>
              <a:buNone/>
              <a:tabLst>
                <a:tab algn="l" pos="0"/>
              </a:tabLst>
            </a:pPr>
            <a:endParaRPr b="0" lang="fr-FR" sz="105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dt" idx="15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00006d"/>
                </a:solidFill>
                <a:latin typeface="Marianne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6d"/>
                </a:solidFill>
                <a:latin typeface="Marianne"/>
              </a:rPr>
              <a:t>2025-2026</a:t>
            </a:r>
            <a:endParaRPr b="0" lang="fr-FR" sz="750" spc="-1" strike="noStrike">
              <a:latin typeface="Times New Roman"/>
            </a:endParaRPr>
          </a:p>
        </p:txBody>
      </p:sp>
      <p:sp>
        <p:nvSpPr>
          <p:cNvPr id="158" name="ZoneTexte 7"/>
          <p:cNvSpPr/>
          <p:nvPr/>
        </p:nvSpPr>
        <p:spPr>
          <a:xfrm>
            <a:off x="0" y="1381680"/>
            <a:ext cx="9143640" cy="4721400"/>
          </a:xfrm>
          <a:prstGeom prst="rect">
            <a:avLst/>
          </a:prstGeom>
          <a:solidFill>
            <a:srgbClr val="475e9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fr-FR" sz="3200" spc="-1" strike="noStrike">
                <a:solidFill>
                  <a:srgbClr val="ffffff"/>
                </a:solidFill>
                <a:latin typeface="Marianne"/>
              </a:rPr>
              <a:t>Choisissez une voie d’orientation après la 3</a:t>
            </a:r>
            <a:r>
              <a:rPr b="1" lang="fr-FR" sz="3200" spc="-1" strike="noStrike" baseline="30000">
                <a:solidFill>
                  <a:srgbClr val="ffffff"/>
                </a:solidFill>
                <a:latin typeface="Marianne"/>
              </a:rPr>
              <a:t>e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fr-FR" sz="3200" spc="-1" strike="noStrike">
                <a:solidFill>
                  <a:srgbClr val="ffffff"/>
                </a:solidFill>
                <a:latin typeface="Marianne"/>
              </a:rPr>
              <a:t> 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dt" idx="16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00006d"/>
                </a:solidFill>
                <a:latin typeface="Marianne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6d"/>
                </a:solidFill>
                <a:latin typeface="Marianne"/>
              </a:rPr>
              <a:t>2025-2026</a:t>
            </a:r>
            <a:endParaRPr b="0" lang="fr-FR" sz="750" spc="-1" strike="noStrike">
              <a:latin typeface="Times New Roman"/>
            </a:endParaRPr>
          </a:p>
        </p:txBody>
      </p:sp>
      <p:sp>
        <p:nvSpPr>
          <p:cNvPr id="160" name="Rectangle 6"/>
          <p:cNvSpPr/>
          <p:nvPr/>
        </p:nvSpPr>
        <p:spPr>
          <a:xfrm>
            <a:off x="5148000" y="51120"/>
            <a:ext cx="3744000" cy="637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fr-FR" sz="1200" spc="-1" strike="noStrike">
                <a:solidFill>
                  <a:srgbClr val="00006d"/>
                </a:solidFill>
                <a:latin typeface="Marianne"/>
              </a:rPr>
              <a:t>Choisissez une voie d’orientation après la 3</a:t>
            </a:r>
            <a:r>
              <a:rPr b="1" lang="fr-FR" sz="1200" spc="-1" strike="noStrike" baseline="30000">
                <a:solidFill>
                  <a:srgbClr val="00006d"/>
                </a:solidFill>
                <a:latin typeface="Marianne"/>
              </a:rPr>
              <a:t>e</a:t>
            </a:r>
            <a:endParaRPr b="0" lang="fr-FR" sz="1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200" spc="-1" strike="noStrike">
              <a:latin typeface="Arial"/>
            </a:endParaRPr>
          </a:p>
        </p:txBody>
      </p:sp>
      <p:pic>
        <p:nvPicPr>
          <p:cNvPr id="161" name="Image 4" descr=""/>
          <p:cNvPicPr/>
          <p:nvPr/>
        </p:nvPicPr>
        <p:blipFill>
          <a:blip r:embed="rId1"/>
          <a:stretch/>
        </p:blipFill>
        <p:spPr>
          <a:xfrm>
            <a:off x="2845800" y="612360"/>
            <a:ext cx="5525640" cy="4427640"/>
          </a:xfrm>
          <a:prstGeom prst="rect">
            <a:avLst/>
          </a:prstGeom>
          <a:ln w="0">
            <a:noFill/>
          </a:ln>
        </p:spPr>
      </p:pic>
      <p:sp>
        <p:nvSpPr>
          <p:cNvPr id="162" name="Rectangle 7"/>
          <p:cNvSpPr/>
          <p:nvPr/>
        </p:nvSpPr>
        <p:spPr>
          <a:xfrm>
            <a:off x="4786920" y="1288080"/>
            <a:ext cx="4356720" cy="685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9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latin typeface="Arial"/>
            </a:endParaRPr>
          </a:p>
        </p:txBody>
      </p:sp>
      <p:sp>
        <p:nvSpPr>
          <p:cNvPr id="163" name="Rectangle 8"/>
          <p:cNvSpPr/>
          <p:nvPr/>
        </p:nvSpPr>
        <p:spPr>
          <a:xfrm>
            <a:off x="4799160" y="699480"/>
            <a:ext cx="4356720" cy="87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90000"/>
              </a:lnSpc>
              <a:buNone/>
            </a:pPr>
            <a:endParaRPr b="0" lang="fr-FR" sz="1400" spc="-1" strike="noStrike">
              <a:latin typeface="Arial"/>
            </a:endParaRPr>
          </a:p>
          <a:p>
            <a:pPr>
              <a:lnSpc>
                <a:spcPct val="9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latin typeface="Arial"/>
            </a:endParaRPr>
          </a:p>
        </p:txBody>
      </p:sp>
      <p:sp>
        <p:nvSpPr>
          <p:cNvPr id="164" name="Rectangle 9"/>
          <p:cNvSpPr/>
          <p:nvPr/>
        </p:nvSpPr>
        <p:spPr>
          <a:xfrm>
            <a:off x="4799160" y="699480"/>
            <a:ext cx="4356720" cy="685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90000"/>
              </a:lnSpc>
              <a:buNone/>
            </a:pPr>
            <a:br>
              <a:rPr sz="1400"/>
            </a:br>
            <a:br>
              <a:rPr sz="1400"/>
            </a:br>
            <a:endParaRPr b="0" lang="fr-FR" sz="1400" spc="-1" strike="noStrike">
              <a:latin typeface="Arial"/>
            </a:endParaRPr>
          </a:p>
        </p:txBody>
      </p:sp>
      <p:sp>
        <p:nvSpPr>
          <p:cNvPr id="165" name="Rectangle 10"/>
          <p:cNvSpPr/>
          <p:nvPr/>
        </p:nvSpPr>
        <p:spPr>
          <a:xfrm>
            <a:off x="5006520" y="1136880"/>
            <a:ext cx="4356720" cy="87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90000"/>
              </a:lnSpc>
              <a:buNone/>
            </a:pPr>
            <a:endParaRPr b="0" lang="fr-FR" sz="1400" spc="-1" strike="noStrike">
              <a:latin typeface="Arial"/>
            </a:endParaRPr>
          </a:p>
          <a:p>
            <a:pPr>
              <a:lnSpc>
                <a:spcPct val="9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latin typeface="Arial"/>
            </a:endParaRPr>
          </a:p>
        </p:txBody>
      </p:sp>
      <p:sp>
        <p:nvSpPr>
          <p:cNvPr id="166" name="Rectangle 11"/>
          <p:cNvSpPr/>
          <p:nvPr/>
        </p:nvSpPr>
        <p:spPr>
          <a:xfrm>
            <a:off x="4799160" y="699480"/>
            <a:ext cx="4356720" cy="685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9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latin typeface="Arial"/>
            </a:endParaRPr>
          </a:p>
        </p:txBody>
      </p:sp>
      <p:sp>
        <p:nvSpPr>
          <p:cNvPr id="167" name="Rectangle 3"/>
          <p:cNvSpPr/>
          <p:nvPr/>
        </p:nvSpPr>
        <p:spPr>
          <a:xfrm>
            <a:off x="84600" y="2283840"/>
            <a:ext cx="3161160" cy="1581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La démarche pour choisir son orientation est présentée avec des conseils pour s’informer sur les établissements et les formations envisagées après la 3e.</a:t>
            </a:r>
            <a:endParaRPr b="0" lang="fr-FR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dt" idx="17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00006d"/>
                </a:solidFill>
                <a:latin typeface="Marianne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6d"/>
                </a:solidFill>
                <a:latin typeface="Marianne"/>
              </a:rPr>
              <a:t>2025-2026</a:t>
            </a:r>
            <a:endParaRPr b="0" lang="fr-FR" sz="750" spc="-1" strike="noStrike">
              <a:latin typeface="Times New Roman"/>
            </a:endParaRPr>
          </a:p>
        </p:txBody>
      </p:sp>
      <p:sp>
        <p:nvSpPr>
          <p:cNvPr id="169" name="Rectangle 6"/>
          <p:cNvSpPr/>
          <p:nvPr/>
        </p:nvSpPr>
        <p:spPr>
          <a:xfrm>
            <a:off x="5148000" y="51120"/>
            <a:ext cx="3744000" cy="637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fr-FR" sz="1200" spc="-1" strike="noStrike">
                <a:solidFill>
                  <a:srgbClr val="00006d"/>
                </a:solidFill>
                <a:latin typeface="Marianne"/>
              </a:rPr>
              <a:t>Choisissez une voie d’orientation après la 3</a:t>
            </a:r>
            <a:r>
              <a:rPr b="1" lang="fr-FR" sz="1200" spc="-1" strike="noStrike" baseline="30000">
                <a:solidFill>
                  <a:srgbClr val="00006d"/>
                </a:solidFill>
                <a:latin typeface="Marianne"/>
              </a:rPr>
              <a:t>e</a:t>
            </a:r>
            <a:endParaRPr b="0" lang="fr-FR" sz="1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200" spc="-1" strike="noStrike">
              <a:latin typeface="Arial"/>
            </a:endParaRPr>
          </a:p>
        </p:txBody>
      </p:sp>
      <p:sp>
        <p:nvSpPr>
          <p:cNvPr id="170" name="Rectangle 7"/>
          <p:cNvSpPr/>
          <p:nvPr/>
        </p:nvSpPr>
        <p:spPr>
          <a:xfrm>
            <a:off x="4786920" y="1288080"/>
            <a:ext cx="4356720" cy="685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9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latin typeface="Arial"/>
            </a:endParaRPr>
          </a:p>
        </p:txBody>
      </p:sp>
      <p:sp>
        <p:nvSpPr>
          <p:cNvPr id="171" name="Rectangle 8"/>
          <p:cNvSpPr/>
          <p:nvPr/>
        </p:nvSpPr>
        <p:spPr>
          <a:xfrm>
            <a:off x="4799160" y="699480"/>
            <a:ext cx="4356720" cy="87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90000"/>
              </a:lnSpc>
              <a:buNone/>
            </a:pPr>
            <a:endParaRPr b="0" lang="fr-FR" sz="1400" spc="-1" strike="noStrike">
              <a:latin typeface="Arial"/>
            </a:endParaRPr>
          </a:p>
          <a:p>
            <a:pPr>
              <a:lnSpc>
                <a:spcPct val="9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latin typeface="Arial"/>
            </a:endParaRPr>
          </a:p>
        </p:txBody>
      </p:sp>
      <p:sp>
        <p:nvSpPr>
          <p:cNvPr id="172" name="Rectangle 9"/>
          <p:cNvSpPr/>
          <p:nvPr/>
        </p:nvSpPr>
        <p:spPr>
          <a:xfrm>
            <a:off x="4799160" y="699480"/>
            <a:ext cx="4356720" cy="685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90000"/>
              </a:lnSpc>
              <a:buNone/>
            </a:pPr>
            <a:br>
              <a:rPr sz="1400"/>
            </a:br>
            <a:br>
              <a:rPr sz="1400"/>
            </a:br>
            <a:endParaRPr b="0" lang="fr-FR" sz="1400" spc="-1" strike="noStrike">
              <a:latin typeface="Arial"/>
            </a:endParaRPr>
          </a:p>
        </p:txBody>
      </p:sp>
      <p:sp>
        <p:nvSpPr>
          <p:cNvPr id="173" name="Rectangle 10"/>
          <p:cNvSpPr/>
          <p:nvPr/>
        </p:nvSpPr>
        <p:spPr>
          <a:xfrm>
            <a:off x="5006520" y="1136880"/>
            <a:ext cx="4356720" cy="87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90000"/>
              </a:lnSpc>
              <a:buNone/>
            </a:pPr>
            <a:endParaRPr b="0" lang="fr-FR" sz="1400" spc="-1" strike="noStrike">
              <a:latin typeface="Arial"/>
            </a:endParaRPr>
          </a:p>
          <a:p>
            <a:pPr>
              <a:lnSpc>
                <a:spcPct val="9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latin typeface="Arial"/>
            </a:endParaRPr>
          </a:p>
        </p:txBody>
      </p:sp>
      <p:sp>
        <p:nvSpPr>
          <p:cNvPr id="174" name="Rectangle 11"/>
          <p:cNvSpPr/>
          <p:nvPr/>
        </p:nvSpPr>
        <p:spPr>
          <a:xfrm>
            <a:off x="4799160" y="699480"/>
            <a:ext cx="4356720" cy="685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9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latin typeface="Arial"/>
            </a:endParaRPr>
          </a:p>
        </p:txBody>
      </p:sp>
      <p:pic>
        <p:nvPicPr>
          <p:cNvPr id="175" name="Image 12" descr=""/>
          <p:cNvPicPr/>
          <p:nvPr/>
        </p:nvPicPr>
        <p:blipFill>
          <a:blip r:embed="rId1"/>
          <a:stretch/>
        </p:blipFill>
        <p:spPr>
          <a:xfrm>
            <a:off x="1878120" y="525960"/>
            <a:ext cx="5598000" cy="4463640"/>
          </a:xfrm>
          <a:prstGeom prst="rect">
            <a:avLst/>
          </a:prstGeom>
          <a:ln w="0">
            <a:noFill/>
          </a:ln>
        </p:spPr>
      </p:pic>
      <p:sp>
        <p:nvSpPr>
          <p:cNvPr id="176" name="Rectangle 3"/>
          <p:cNvSpPr/>
          <p:nvPr/>
        </p:nvSpPr>
        <p:spPr>
          <a:xfrm>
            <a:off x="102240" y="3219840"/>
            <a:ext cx="3551040" cy="1155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Le bouton Ajouter un choix  ouvre une page qui permet la sélection d’une voie d’orientation, il est possible d’ajouter jusqu’à trois choix. </a:t>
            </a:r>
            <a:endParaRPr b="0" lang="fr-FR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dt" idx="18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00006d"/>
                </a:solidFill>
                <a:latin typeface="Marianne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6d"/>
                </a:solidFill>
                <a:latin typeface="Marianne"/>
              </a:rPr>
              <a:t>2025-2026</a:t>
            </a:r>
            <a:endParaRPr b="0" lang="fr-FR" sz="750" spc="-1" strike="noStrike">
              <a:latin typeface="Times New Roman"/>
            </a:endParaRPr>
          </a:p>
        </p:txBody>
      </p:sp>
      <p:sp>
        <p:nvSpPr>
          <p:cNvPr id="178" name="Rectangle 6"/>
          <p:cNvSpPr/>
          <p:nvPr/>
        </p:nvSpPr>
        <p:spPr>
          <a:xfrm>
            <a:off x="5618880" y="119160"/>
            <a:ext cx="3744000" cy="637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fr-FR" sz="1200" spc="-1" strike="noStrike">
                <a:solidFill>
                  <a:srgbClr val="00006d"/>
                </a:solidFill>
                <a:latin typeface="Marianne"/>
              </a:rPr>
              <a:t>Choisissez une voie d’orientation après la 3</a:t>
            </a:r>
            <a:r>
              <a:rPr b="1" lang="fr-FR" sz="1200" spc="-1" strike="noStrike" baseline="30000">
                <a:solidFill>
                  <a:srgbClr val="00006d"/>
                </a:solidFill>
                <a:latin typeface="Marianne"/>
              </a:rPr>
              <a:t>e</a:t>
            </a:r>
            <a:endParaRPr b="0" lang="fr-FR" sz="1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200" spc="-1" strike="noStrike">
              <a:latin typeface="Arial"/>
            </a:endParaRPr>
          </a:p>
        </p:txBody>
      </p:sp>
      <p:sp>
        <p:nvSpPr>
          <p:cNvPr id="179" name="Rectangle 7"/>
          <p:cNvSpPr/>
          <p:nvPr/>
        </p:nvSpPr>
        <p:spPr>
          <a:xfrm>
            <a:off x="4786920" y="1288080"/>
            <a:ext cx="4356720" cy="685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9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latin typeface="Arial"/>
            </a:endParaRPr>
          </a:p>
        </p:txBody>
      </p:sp>
      <p:sp>
        <p:nvSpPr>
          <p:cNvPr id="180" name="Rectangle 9"/>
          <p:cNvSpPr/>
          <p:nvPr/>
        </p:nvSpPr>
        <p:spPr>
          <a:xfrm>
            <a:off x="4799160" y="699480"/>
            <a:ext cx="4356720" cy="685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90000"/>
              </a:lnSpc>
              <a:buNone/>
            </a:pPr>
            <a:br>
              <a:rPr sz="1400"/>
            </a:br>
            <a:br>
              <a:rPr sz="1400"/>
            </a:br>
            <a:endParaRPr b="0" lang="fr-FR" sz="1400" spc="-1" strike="noStrike">
              <a:latin typeface="Arial"/>
            </a:endParaRPr>
          </a:p>
        </p:txBody>
      </p:sp>
      <p:sp>
        <p:nvSpPr>
          <p:cNvPr id="181" name="Rectangle 10"/>
          <p:cNvSpPr/>
          <p:nvPr/>
        </p:nvSpPr>
        <p:spPr>
          <a:xfrm>
            <a:off x="5006520" y="1136880"/>
            <a:ext cx="4356720" cy="87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90000"/>
              </a:lnSpc>
              <a:buNone/>
            </a:pPr>
            <a:endParaRPr b="0" lang="fr-FR" sz="1400" spc="-1" strike="noStrike">
              <a:latin typeface="Arial"/>
            </a:endParaRPr>
          </a:p>
          <a:p>
            <a:pPr>
              <a:lnSpc>
                <a:spcPct val="9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latin typeface="Arial"/>
            </a:endParaRPr>
          </a:p>
        </p:txBody>
      </p:sp>
      <p:sp>
        <p:nvSpPr>
          <p:cNvPr id="182" name="Rectangle 11"/>
          <p:cNvSpPr/>
          <p:nvPr/>
        </p:nvSpPr>
        <p:spPr>
          <a:xfrm>
            <a:off x="4799160" y="699480"/>
            <a:ext cx="4356720" cy="685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9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latin typeface="Arial"/>
            </a:endParaRPr>
          </a:p>
        </p:txBody>
      </p:sp>
      <p:pic>
        <p:nvPicPr>
          <p:cNvPr id="183" name="Image 13" descr=""/>
          <p:cNvPicPr/>
          <p:nvPr/>
        </p:nvPicPr>
        <p:blipFill>
          <a:blip r:embed="rId1"/>
          <a:stretch/>
        </p:blipFill>
        <p:spPr>
          <a:xfrm>
            <a:off x="1419120" y="119880"/>
            <a:ext cx="3995280" cy="4931640"/>
          </a:xfrm>
          <a:prstGeom prst="rect">
            <a:avLst/>
          </a:prstGeom>
          <a:ln w="0">
            <a:noFill/>
          </a:ln>
        </p:spPr>
      </p:pic>
      <p:sp>
        <p:nvSpPr>
          <p:cNvPr id="184" name="Rectangle 3"/>
          <p:cNvSpPr/>
          <p:nvPr/>
        </p:nvSpPr>
        <p:spPr>
          <a:xfrm>
            <a:off x="5356440" y="1805040"/>
            <a:ext cx="3645000" cy="1368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La sélection d’une voie se fait dans l’ordre de préférence, il est possible de modifier les choix jusqu’à la fermeture du service en ligne Orientation à la date indiquée par le chef d’établissement</a:t>
            </a:r>
            <a:endParaRPr b="0" lang="fr-FR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 type="dt" idx="19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00006d"/>
                </a:solidFill>
                <a:latin typeface="Marianne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6d"/>
                </a:solidFill>
                <a:latin typeface="Marianne"/>
              </a:rPr>
              <a:t>2025-2026</a:t>
            </a:r>
            <a:endParaRPr b="0" lang="fr-FR" sz="750" spc="-1" strike="noStrike">
              <a:latin typeface="Times New Roman"/>
            </a:endParaRPr>
          </a:p>
        </p:txBody>
      </p:sp>
      <p:sp>
        <p:nvSpPr>
          <p:cNvPr id="186" name="Rectangle 6"/>
          <p:cNvSpPr/>
          <p:nvPr/>
        </p:nvSpPr>
        <p:spPr>
          <a:xfrm>
            <a:off x="5618880" y="119160"/>
            <a:ext cx="3744000" cy="637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fr-FR" sz="1200" spc="-1" strike="noStrike">
                <a:solidFill>
                  <a:srgbClr val="00006d"/>
                </a:solidFill>
                <a:latin typeface="Marianne"/>
              </a:rPr>
              <a:t>Choisissez une voie d’orientation après la 3</a:t>
            </a:r>
            <a:r>
              <a:rPr b="1" lang="fr-FR" sz="1200" spc="-1" strike="noStrike" baseline="30000">
                <a:solidFill>
                  <a:srgbClr val="00006d"/>
                </a:solidFill>
                <a:latin typeface="Marianne"/>
              </a:rPr>
              <a:t>e</a:t>
            </a:r>
            <a:endParaRPr b="0" lang="fr-FR" sz="1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200" spc="-1" strike="noStrike">
              <a:latin typeface="Arial"/>
            </a:endParaRPr>
          </a:p>
        </p:txBody>
      </p:sp>
      <p:sp>
        <p:nvSpPr>
          <p:cNvPr id="187" name="Rectangle 7"/>
          <p:cNvSpPr/>
          <p:nvPr/>
        </p:nvSpPr>
        <p:spPr>
          <a:xfrm>
            <a:off x="4786920" y="1288080"/>
            <a:ext cx="4356720" cy="685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9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latin typeface="Arial"/>
            </a:endParaRPr>
          </a:p>
        </p:txBody>
      </p:sp>
      <p:sp>
        <p:nvSpPr>
          <p:cNvPr id="188" name="Rectangle 9"/>
          <p:cNvSpPr/>
          <p:nvPr/>
        </p:nvSpPr>
        <p:spPr>
          <a:xfrm>
            <a:off x="4799160" y="699480"/>
            <a:ext cx="4356720" cy="685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90000"/>
              </a:lnSpc>
              <a:buNone/>
            </a:pPr>
            <a:br>
              <a:rPr sz="1400"/>
            </a:br>
            <a:br>
              <a:rPr sz="1400"/>
            </a:br>
            <a:endParaRPr b="0" lang="fr-FR" sz="1400" spc="-1" strike="noStrike">
              <a:latin typeface="Arial"/>
            </a:endParaRPr>
          </a:p>
        </p:txBody>
      </p:sp>
      <p:sp>
        <p:nvSpPr>
          <p:cNvPr id="189" name="Rectangle 10"/>
          <p:cNvSpPr/>
          <p:nvPr/>
        </p:nvSpPr>
        <p:spPr>
          <a:xfrm>
            <a:off x="5006520" y="1136880"/>
            <a:ext cx="4356720" cy="87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90000"/>
              </a:lnSpc>
              <a:buNone/>
            </a:pPr>
            <a:endParaRPr b="0" lang="fr-FR" sz="1400" spc="-1" strike="noStrike">
              <a:latin typeface="Arial"/>
            </a:endParaRPr>
          </a:p>
          <a:p>
            <a:pPr>
              <a:lnSpc>
                <a:spcPct val="9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latin typeface="Arial"/>
            </a:endParaRPr>
          </a:p>
        </p:txBody>
      </p:sp>
      <p:sp>
        <p:nvSpPr>
          <p:cNvPr id="190" name="Rectangle 11"/>
          <p:cNvSpPr/>
          <p:nvPr/>
        </p:nvSpPr>
        <p:spPr>
          <a:xfrm>
            <a:off x="4799160" y="699480"/>
            <a:ext cx="4356720" cy="685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9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latin typeface="Arial"/>
            </a:endParaRPr>
          </a:p>
        </p:txBody>
      </p:sp>
      <p:pic>
        <p:nvPicPr>
          <p:cNvPr id="191" name="Image 4" descr=""/>
          <p:cNvPicPr/>
          <p:nvPr/>
        </p:nvPicPr>
        <p:blipFill>
          <a:blip r:embed="rId1"/>
          <a:stretch/>
        </p:blipFill>
        <p:spPr>
          <a:xfrm>
            <a:off x="2786760" y="390240"/>
            <a:ext cx="4717440" cy="4463640"/>
          </a:xfrm>
          <a:prstGeom prst="rect">
            <a:avLst/>
          </a:prstGeom>
          <a:ln w="0">
            <a:noFill/>
          </a:ln>
        </p:spPr>
      </p:pic>
      <p:sp>
        <p:nvSpPr>
          <p:cNvPr id="192" name="Rectangle 3"/>
          <p:cNvSpPr/>
          <p:nvPr/>
        </p:nvSpPr>
        <p:spPr>
          <a:xfrm>
            <a:off x="179640" y="2931840"/>
            <a:ext cx="3312000" cy="942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Les choix enregistrés sont envoyés automatiquement à l’établissement pour le conseil de classe.</a:t>
            </a:r>
            <a:endParaRPr b="0" lang="fr-FR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PlaceHolder 1"/>
          <p:cNvSpPr>
            <a:spLocks noGrp="1"/>
          </p:cNvSpPr>
          <p:nvPr>
            <p:ph type="dt" idx="20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00006d"/>
                </a:solidFill>
                <a:latin typeface="Marianne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6d"/>
                </a:solidFill>
                <a:latin typeface="Marianne"/>
              </a:rPr>
              <a:t>2025-2026</a:t>
            </a:r>
            <a:endParaRPr b="0" lang="fr-FR" sz="750" spc="-1" strike="noStrike">
              <a:latin typeface="Times New Roman"/>
            </a:endParaRPr>
          </a:p>
        </p:txBody>
      </p:sp>
      <p:sp>
        <p:nvSpPr>
          <p:cNvPr id="194" name="Rectangle 6"/>
          <p:cNvSpPr/>
          <p:nvPr/>
        </p:nvSpPr>
        <p:spPr>
          <a:xfrm>
            <a:off x="5618880" y="119160"/>
            <a:ext cx="3744000" cy="637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fr-FR" sz="1200" spc="-1" strike="noStrike">
                <a:solidFill>
                  <a:srgbClr val="00006d"/>
                </a:solidFill>
                <a:latin typeface="Marianne"/>
              </a:rPr>
              <a:t>Choisissez une voie d’orientation après la 3</a:t>
            </a:r>
            <a:r>
              <a:rPr b="1" lang="fr-FR" sz="1200" spc="-1" strike="noStrike" baseline="30000">
                <a:solidFill>
                  <a:srgbClr val="00006d"/>
                </a:solidFill>
                <a:latin typeface="Marianne"/>
              </a:rPr>
              <a:t>e</a:t>
            </a:r>
            <a:endParaRPr b="0" lang="fr-FR" sz="1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200" spc="-1" strike="noStrike">
              <a:latin typeface="Arial"/>
            </a:endParaRPr>
          </a:p>
        </p:txBody>
      </p:sp>
      <p:sp>
        <p:nvSpPr>
          <p:cNvPr id="195" name="Rectangle 7"/>
          <p:cNvSpPr/>
          <p:nvPr/>
        </p:nvSpPr>
        <p:spPr>
          <a:xfrm>
            <a:off x="4786920" y="1288080"/>
            <a:ext cx="4356720" cy="685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9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latin typeface="Arial"/>
            </a:endParaRPr>
          </a:p>
        </p:txBody>
      </p:sp>
      <p:sp>
        <p:nvSpPr>
          <p:cNvPr id="196" name="Rectangle 9"/>
          <p:cNvSpPr/>
          <p:nvPr/>
        </p:nvSpPr>
        <p:spPr>
          <a:xfrm>
            <a:off x="4799160" y="699480"/>
            <a:ext cx="4356720" cy="685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90000"/>
              </a:lnSpc>
              <a:buNone/>
            </a:pPr>
            <a:br>
              <a:rPr sz="1400"/>
            </a:br>
            <a:br>
              <a:rPr sz="1400"/>
            </a:br>
            <a:endParaRPr b="0" lang="fr-FR" sz="1400" spc="-1" strike="noStrike">
              <a:latin typeface="Arial"/>
            </a:endParaRPr>
          </a:p>
        </p:txBody>
      </p:sp>
      <p:sp>
        <p:nvSpPr>
          <p:cNvPr id="197" name="Rectangle 10"/>
          <p:cNvSpPr/>
          <p:nvPr/>
        </p:nvSpPr>
        <p:spPr>
          <a:xfrm>
            <a:off x="5006520" y="1136880"/>
            <a:ext cx="4356720" cy="87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90000"/>
              </a:lnSpc>
              <a:buNone/>
            </a:pPr>
            <a:endParaRPr b="0" lang="fr-FR" sz="1400" spc="-1" strike="noStrike">
              <a:latin typeface="Arial"/>
            </a:endParaRPr>
          </a:p>
          <a:p>
            <a:pPr>
              <a:lnSpc>
                <a:spcPct val="9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latin typeface="Arial"/>
            </a:endParaRPr>
          </a:p>
        </p:txBody>
      </p:sp>
      <p:sp>
        <p:nvSpPr>
          <p:cNvPr id="198" name="Rectangle 11"/>
          <p:cNvSpPr/>
          <p:nvPr/>
        </p:nvSpPr>
        <p:spPr>
          <a:xfrm>
            <a:off x="4799160" y="699480"/>
            <a:ext cx="4356720" cy="685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9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latin typeface="Arial"/>
            </a:endParaRPr>
          </a:p>
        </p:txBody>
      </p:sp>
      <p:pic>
        <p:nvPicPr>
          <p:cNvPr id="199" name="Image 2" descr=""/>
          <p:cNvPicPr/>
          <p:nvPr/>
        </p:nvPicPr>
        <p:blipFill>
          <a:blip r:embed="rId1"/>
          <a:stretch/>
        </p:blipFill>
        <p:spPr>
          <a:xfrm>
            <a:off x="3504240" y="391680"/>
            <a:ext cx="4146480" cy="4571640"/>
          </a:xfrm>
          <a:prstGeom prst="rect">
            <a:avLst/>
          </a:prstGeom>
          <a:ln w="0">
            <a:noFill/>
          </a:ln>
        </p:spPr>
      </p:pic>
      <p:sp>
        <p:nvSpPr>
          <p:cNvPr id="200" name="Rectangle 12"/>
          <p:cNvSpPr/>
          <p:nvPr/>
        </p:nvSpPr>
        <p:spPr>
          <a:xfrm>
            <a:off x="467640" y="2020320"/>
            <a:ext cx="3312000" cy="25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Un courriel avec le récapitulatif des choix est transmis à chaque représentant légal. </a:t>
            </a:r>
            <a:endParaRPr b="0" lang="fr-F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Les choix peuvent être modifiés jusqu’à la fermeture du service. </a:t>
            </a:r>
            <a:endParaRPr b="0" lang="fr-FR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dt" idx="21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00006d"/>
                </a:solidFill>
                <a:latin typeface="Marianne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6d"/>
                </a:solidFill>
                <a:latin typeface="Marianne"/>
              </a:rPr>
              <a:t>2025-2026</a:t>
            </a:r>
            <a:endParaRPr b="0" lang="fr-FR" sz="750" spc="-1" strike="noStrike">
              <a:latin typeface="Times New Roman"/>
            </a:endParaRPr>
          </a:p>
        </p:txBody>
      </p:sp>
      <p:sp>
        <p:nvSpPr>
          <p:cNvPr id="202" name="ZoneTexte 7"/>
          <p:cNvSpPr/>
          <p:nvPr/>
        </p:nvSpPr>
        <p:spPr>
          <a:xfrm>
            <a:off x="0" y="1032120"/>
            <a:ext cx="9143640" cy="3624840"/>
          </a:xfrm>
          <a:prstGeom prst="rect">
            <a:avLst/>
          </a:prstGeom>
          <a:solidFill>
            <a:srgbClr val="475e9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fr-FR" sz="3200" spc="-1" strike="noStrike">
                <a:solidFill>
                  <a:srgbClr val="ffffff"/>
                </a:solidFill>
                <a:latin typeface="Marianne"/>
              </a:rPr>
              <a:t>Prenez connaissance de l’avis du conseil de classe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PlaceHolder 1"/>
          <p:cNvSpPr>
            <a:spLocks noGrp="1"/>
          </p:cNvSpPr>
          <p:nvPr>
            <p:ph type="dt" idx="22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00006d"/>
                </a:solidFill>
                <a:latin typeface="Marianne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6d"/>
                </a:solidFill>
                <a:latin typeface="Marianne"/>
              </a:rPr>
              <a:t>2025-2026</a:t>
            </a:r>
            <a:endParaRPr b="0" lang="fr-FR" sz="750" spc="-1" strike="noStrike">
              <a:latin typeface="Times New Roman"/>
            </a:endParaRPr>
          </a:p>
        </p:txBody>
      </p:sp>
      <p:sp>
        <p:nvSpPr>
          <p:cNvPr id="204" name="Rectangle 6"/>
          <p:cNvSpPr/>
          <p:nvPr/>
        </p:nvSpPr>
        <p:spPr>
          <a:xfrm>
            <a:off x="4786920" y="119160"/>
            <a:ext cx="4575960" cy="27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fr-FR" sz="1200" spc="-1" strike="noStrike">
                <a:solidFill>
                  <a:srgbClr val="00006d"/>
                </a:solidFill>
                <a:latin typeface="Marianne"/>
              </a:rPr>
              <a:t>Prenez connaissance de l’avis du conseil de classe 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205" name="Rectangle 7"/>
          <p:cNvSpPr/>
          <p:nvPr/>
        </p:nvSpPr>
        <p:spPr>
          <a:xfrm>
            <a:off x="4786920" y="1288080"/>
            <a:ext cx="4356720" cy="685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9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latin typeface="Arial"/>
            </a:endParaRPr>
          </a:p>
        </p:txBody>
      </p:sp>
      <p:sp>
        <p:nvSpPr>
          <p:cNvPr id="206" name="Rectangle 9"/>
          <p:cNvSpPr/>
          <p:nvPr/>
        </p:nvSpPr>
        <p:spPr>
          <a:xfrm>
            <a:off x="4799160" y="699480"/>
            <a:ext cx="4356720" cy="685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90000"/>
              </a:lnSpc>
              <a:buNone/>
            </a:pPr>
            <a:br>
              <a:rPr sz="1400"/>
            </a:br>
            <a:br>
              <a:rPr sz="1400"/>
            </a:br>
            <a:endParaRPr b="0" lang="fr-FR" sz="1400" spc="-1" strike="noStrike">
              <a:latin typeface="Arial"/>
            </a:endParaRPr>
          </a:p>
        </p:txBody>
      </p:sp>
      <p:sp>
        <p:nvSpPr>
          <p:cNvPr id="207" name="Rectangle 10"/>
          <p:cNvSpPr/>
          <p:nvPr/>
        </p:nvSpPr>
        <p:spPr>
          <a:xfrm>
            <a:off x="5006520" y="1136880"/>
            <a:ext cx="4356720" cy="87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90000"/>
              </a:lnSpc>
              <a:buNone/>
            </a:pPr>
            <a:endParaRPr b="0" lang="fr-FR" sz="1400" spc="-1" strike="noStrike">
              <a:latin typeface="Arial"/>
            </a:endParaRPr>
          </a:p>
          <a:p>
            <a:pPr>
              <a:lnSpc>
                <a:spcPct val="9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latin typeface="Arial"/>
            </a:endParaRPr>
          </a:p>
        </p:txBody>
      </p:sp>
      <p:sp>
        <p:nvSpPr>
          <p:cNvPr id="208" name="Rectangle 11"/>
          <p:cNvSpPr/>
          <p:nvPr/>
        </p:nvSpPr>
        <p:spPr>
          <a:xfrm>
            <a:off x="4799160" y="699480"/>
            <a:ext cx="4356720" cy="685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9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latin typeface="Arial"/>
            </a:endParaRPr>
          </a:p>
        </p:txBody>
      </p:sp>
      <p:pic>
        <p:nvPicPr>
          <p:cNvPr id="209" name="Image 13" descr=""/>
          <p:cNvPicPr/>
          <p:nvPr/>
        </p:nvPicPr>
        <p:blipFill>
          <a:blip r:embed="rId1"/>
          <a:stretch/>
        </p:blipFill>
        <p:spPr>
          <a:xfrm>
            <a:off x="2267640" y="699480"/>
            <a:ext cx="6119640" cy="3879000"/>
          </a:xfrm>
          <a:prstGeom prst="rect">
            <a:avLst/>
          </a:prstGeom>
          <a:ln w="0">
            <a:noFill/>
          </a:ln>
        </p:spPr>
      </p:pic>
      <p:sp>
        <p:nvSpPr>
          <p:cNvPr id="210" name="Rectangle 14"/>
          <p:cNvSpPr/>
          <p:nvPr/>
        </p:nvSpPr>
        <p:spPr>
          <a:xfrm>
            <a:off x="68040" y="2662560"/>
            <a:ext cx="2886840" cy="1155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L’un ou l’autre des représentants légaux peut voir l’avis du conseil de classe.</a:t>
            </a:r>
            <a:endParaRPr b="0" lang="fr-F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PlaceHolder 1"/>
          <p:cNvSpPr>
            <a:spLocks noGrp="1"/>
          </p:cNvSpPr>
          <p:nvPr>
            <p:ph type="dt" idx="23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00006d"/>
                </a:solidFill>
                <a:latin typeface="Marianne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6d"/>
                </a:solidFill>
                <a:latin typeface="Marianne"/>
              </a:rPr>
              <a:t>2025-2026</a:t>
            </a:r>
            <a:endParaRPr b="0" lang="fr-FR" sz="750" spc="-1" strike="noStrike">
              <a:latin typeface="Times New Roman"/>
            </a:endParaRPr>
          </a:p>
        </p:txBody>
      </p:sp>
      <p:sp>
        <p:nvSpPr>
          <p:cNvPr id="212" name="Rectangle 6"/>
          <p:cNvSpPr/>
          <p:nvPr/>
        </p:nvSpPr>
        <p:spPr>
          <a:xfrm>
            <a:off x="4786920" y="119160"/>
            <a:ext cx="4575960" cy="27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fr-FR" sz="1200" spc="-1" strike="noStrike">
                <a:solidFill>
                  <a:srgbClr val="00006d"/>
                </a:solidFill>
                <a:latin typeface="Marianne"/>
              </a:rPr>
              <a:t>Prenez connaissance de l’avis du conseil de classe 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213" name="Rectangle 7"/>
          <p:cNvSpPr/>
          <p:nvPr/>
        </p:nvSpPr>
        <p:spPr>
          <a:xfrm>
            <a:off x="4786920" y="1288080"/>
            <a:ext cx="4356720" cy="685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9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latin typeface="Arial"/>
            </a:endParaRPr>
          </a:p>
        </p:txBody>
      </p:sp>
      <p:sp>
        <p:nvSpPr>
          <p:cNvPr id="214" name="Rectangle 9"/>
          <p:cNvSpPr/>
          <p:nvPr/>
        </p:nvSpPr>
        <p:spPr>
          <a:xfrm>
            <a:off x="4799160" y="699480"/>
            <a:ext cx="4356720" cy="685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90000"/>
              </a:lnSpc>
              <a:buNone/>
            </a:pPr>
            <a:br>
              <a:rPr sz="1400"/>
            </a:br>
            <a:br>
              <a:rPr sz="1400"/>
            </a:br>
            <a:endParaRPr b="0" lang="fr-FR" sz="1400" spc="-1" strike="noStrike">
              <a:latin typeface="Arial"/>
            </a:endParaRPr>
          </a:p>
        </p:txBody>
      </p:sp>
      <p:sp>
        <p:nvSpPr>
          <p:cNvPr id="215" name="Rectangle 10"/>
          <p:cNvSpPr/>
          <p:nvPr/>
        </p:nvSpPr>
        <p:spPr>
          <a:xfrm>
            <a:off x="5006520" y="1136880"/>
            <a:ext cx="4356720" cy="87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90000"/>
              </a:lnSpc>
              <a:buNone/>
            </a:pPr>
            <a:endParaRPr b="0" lang="fr-FR" sz="1400" spc="-1" strike="noStrike">
              <a:latin typeface="Arial"/>
            </a:endParaRPr>
          </a:p>
          <a:p>
            <a:pPr>
              <a:lnSpc>
                <a:spcPct val="9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latin typeface="Arial"/>
            </a:endParaRPr>
          </a:p>
        </p:txBody>
      </p:sp>
      <p:sp>
        <p:nvSpPr>
          <p:cNvPr id="216" name="Rectangle 11"/>
          <p:cNvSpPr/>
          <p:nvPr/>
        </p:nvSpPr>
        <p:spPr>
          <a:xfrm>
            <a:off x="4799160" y="699480"/>
            <a:ext cx="4356720" cy="685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9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latin typeface="Arial"/>
            </a:endParaRPr>
          </a:p>
        </p:txBody>
      </p:sp>
      <p:sp>
        <p:nvSpPr>
          <p:cNvPr id="217" name="Rectangle 12"/>
          <p:cNvSpPr/>
          <p:nvPr/>
        </p:nvSpPr>
        <p:spPr>
          <a:xfrm>
            <a:off x="71280" y="2139840"/>
            <a:ext cx="2880000" cy="20084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Indiquez au conseil de classe que vous avez bien pris connaissance de son avis et recommandation.</a:t>
            </a:r>
            <a:endParaRPr b="0" lang="fr-F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Si vous souhaitez discuter de cet avis provisoire, prenez contact avec le professeur principal.</a:t>
            </a:r>
            <a:endParaRPr b="0" lang="fr-FR" sz="1400" spc="-1" strike="noStrike">
              <a:latin typeface="Arial"/>
            </a:endParaRPr>
          </a:p>
        </p:txBody>
      </p:sp>
      <p:pic>
        <p:nvPicPr>
          <p:cNvPr id="218" name="Image 3" descr=""/>
          <p:cNvPicPr/>
          <p:nvPr/>
        </p:nvPicPr>
        <p:blipFill>
          <a:blip r:embed="rId1"/>
          <a:stretch/>
        </p:blipFill>
        <p:spPr>
          <a:xfrm>
            <a:off x="3086640" y="396000"/>
            <a:ext cx="4127400" cy="4715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dt" idx="7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00006d"/>
                </a:solidFill>
                <a:latin typeface="Marianne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6d"/>
                </a:solidFill>
                <a:latin typeface="Marianne"/>
              </a:rPr>
              <a:t>2025-2026</a:t>
            </a:r>
            <a:endParaRPr b="0" lang="fr-FR" sz="750" spc="-1" strike="noStrike">
              <a:latin typeface="Times New Roman"/>
            </a:endParaRPr>
          </a:p>
        </p:txBody>
      </p:sp>
      <p:sp>
        <p:nvSpPr>
          <p:cNvPr id="130" name="ZoneTexte 14"/>
          <p:cNvSpPr/>
          <p:nvPr/>
        </p:nvSpPr>
        <p:spPr>
          <a:xfrm>
            <a:off x="0" y="874800"/>
            <a:ext cx="9143640" cy="4233960"/>
          </a:xfrm>
          <a:prstGeom prst="rect">
            <a:avLst/>
          </a:prstGeom>
          <a:solidFill>
            <a:srgbClr val="475e9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fr-FR" sz="3200" spc="-1" strike="noStrike">
                <a:solidFill>
                  <a:srgbClr val="ffffff"/>
                </a:solidFill>
                <a:latin typeface="Marianne"/>
              </a:rPr>
              <a:t>Connectez vous au service en ligne Orientation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fr-FR" sz="2400" spc="-1" strike="noStrike">
                <a:solidFill>
                  <a:srgbClr val="ffffff"/>
                </a:solidFill>
                <a:latin typeface="Marianne"/>
              </a:rPr>
              <a:t>Compatible avec tous types de supports, tablettes,    smartphones, ordinateurs</a:t>
            </a: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fr-FR" sz="2400" spc="-1" strike="noStrike">
                <a:solidFill>
                  <a:srgbClr val="ffffff"/>
                </a:solidFill>
                <a:latin typeface="Marianne"/>
              </a:rPr>
              <a:t>Accès avec l’adresse unique teleservices.education.gouv.fr</a:t>
            </a: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dt" idx="8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00006d"/>
                </a:solidFill>
                <a:latin typeface="Marianne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6d"/>
                </a:solidFill>
                <a:latin typeface="Marianne"/>
              </a:rPr>
              <a:t>2025-2026</a:t>
            </a:r>
            <a:endParaRPr b="0" lang="fr-FR" sz="750" spc="-1" strike="noStrike">
              <a:latin typeface="Times New Roman"/>
            </a:endParaRPr>
          </a:p>
        </p:txBody>
      </p:sp>
      <p:pic>
        <p:nvPicPr>
          <p:cNvPr id="132" name="Image 2" descr=""/>
          <p:cNvPicPr/>
          <p:nvPr/>
        </p:nvPicPr>
        <p:blipFill>
          <a:blip r:embed="rId1"/>
          <a:stretch/>
        </p:blipFill>
        <p:spPr>
          <a:xfrm>
            <a:off x="1475640" y="534600"/>
            <a:ext cx="6869520" cy="3131640"/>
          </a:xfrm>
          <a:prstGeom prst="rect">
            <a:avLst/>
          </a:prstGeom>
          <a:ln w="0">
            <a:noFill/>
          </a:ln>
        </p:spPr>
      </p:pic>
      <p:sp>
        <p:nvSpPr>
          <p:cNvPr id="133" name="Rectangle 8"/>
          <p:cNvSpPr/>
          <p:nvPr/>
        </p:nvSpPr>
        <p:spPr>
          <a:xfrm>
            <a:off x="539640" y="3647880"/>
            <a:ext cx="8244000" cy="1208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90000"/>
              </a:lnSpc>
              <a:buNone/>
            </a:pPr>
            <a:r>
              <a:rPr b="1" lang="fr-FR" sz="1600" spc="-1" strike="noStrike">
                <a:solidFill>
                  <a:srgbClr val="00006d"/>
                </a:solidFill>
                <a:latin typeface="Marianne"/>
              </a:rPr>
              <a:t>Le compte du représentant légal vous permet de formuler vos choix et de prendre connaissance de l’avis du conseil de classe.</a:t>
            </a:r>
            <a:br>
              <a:rPr sz="1600"/>
            </a:br>
            <a:endParaRPr b="0" lang="fr-FR" sz="1600" spc="-1" strike="noStrike">
              <a:latin typeface="Arial"/>
            </a:endParaRPr>
          </a:p>
          <a:p>
            <a:pPr>
              <a:lnSpc>
                <a:spcPct val="90000"/>
              </a:lnSpc>
              <a:buNone/>
            </a:pPr>
            <a:r>
              <a:rPr b="1" lang="fr-FR" sz="1600" spc="-1" strike="noStrike">
                <a:solidFill>
                  <a:srgbClr val="00006d"/>
                </a:solidFill>
                <a:latin typeface="Marianne"/>
              </a:rPr>
              <a:t>Le compte de l’élève lui permet de lire ce que le représentant légal a complété.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134" name="Rectangle 6"/>
          <p:cNvSpPr/>
          <p:nvPr/>
        </p:nvSpPr>
        <p:spPr>
          <a:xfrm>
            <a:off x="5312880" y="82440"/>
            <a:ext cx="3744000" cy="45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fr-FR" sz="1200" spc="-1" strike="noStrike">
                <a:solidFill>
                  <a:srgbClr val="00006d"/>
                </a:solidFill>
                <a:latin typeface="Marianne"/>
              </a:rPr>
              <a:t>Connectez vous au service en ligne Orientation</a:t>
            </a:r>
            <a:endParaRPr b="0" lang="fr-FR" sz="1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Image 2" descr=""/>
          <p:cNvPicPr/>
          <p:nvPr/>
        </p:nvPicPr>
        <p:blipFill>
          <a:blip r:embed="rId1"/>
          <a:stretch/>
        </p:blipFill>
        <p:spPr>
          <a:xfrm>
            <a:off x="2051640" y="771480"/>
            <a:ext cx="5803560" cy="3852720"/>
          </a:xfrm>
          <a:prstGeom prst="rect">
            <a:avLst/>
          </a:prstGeom>
          <a:ln w="0">
            <a:noFill/>
          </a:ln>
        </p:spPr>
      </p:pic>
      <p:sp>
        <p:nvSpPr>
          <p:cNvPr id="136" name="PlaceHolder 1"/>
          <p:cNvSpPr>
            <a:spLocks noGrp="1"/>
          </p:cNvSpPr>
          <p:nvPr>
            <p:ph type="dt" idx="9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00006d"/>
                </a:solidFill>
                <a:latin typeface="Marianne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6d"/>
                </a:solidFill>
                <a:latin typeface="Marianne"/>
              </a:rPr>
              <a:t>2025-2026</a:t>
            </a:r>
            <a:endParaRPr b="0" lang="fr-FR" sz="750" spc="-1" strike="noStrike">
              <a:latin typeface="Times New Roman"/>
            </a:endParaRPr>
          </a:p>
        </p:txBody>
      </p:sp>
      <p:sp>
        <p:nvSpPr>
          <p:cNvPr id="137" name="Rectangle 7"/>
          <p:cNvSpPr/>
          <p:nvPr/>
        </p:nvSpPr>
        <p:spPr>
          <a:xfrm>
            <a:off x="5312880" y="82440"/>
            <a:ext cx="3744000" cy="45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fr-FR" sz="1200" spc="-1" strike="noStrike">
                <a:solidFill>
                  <a:srgbClr val="00006d"/>
                </a:solidFill>
                <a:latin typeface="Marianne"/>
              </a:rPr>
              <a:t>Connectez vous au service en ligne Orientation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138" name="Rectangle 5"/>
          <p:cNvSpPr/>
          <p:nvPr/>
        </p:nvSpPr>
        <p:spPr>
          <a:xfrm>
            <a:off x="323640" y="2715840"/>
            <a:ext cx="4176000" cy="965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90000"/>
              </a:lnSpc>
              <a:buNone/>
            </a:pPr>
            <a:r>
              <a:rPr b="1" lang="fr-FR" sz="1600" spc="-1" strike="noStrike">
                <a:solidFill>
                  <a:srgbClr val="00006d"/>
                </a:solidFill>
                <a:latin typeface="Marianne"/>
              </a:rPr>
              <a:t>Connectez vous à votre compte ÉduConnect avec l’identifiant et le mot de passe transmis par le chef d’établissemen</a:t>
            </a: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t.</a:t>
            </a:r>
            <a:endParaRPr b="0" lang="fr-FR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dt" idx="10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00006d"/>
                </a:solidFill>
                <a:latin typeface="Marianne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6d"/>
                </a:solidFill>
                <a:latin typeface="Marianne"/>
              </a:rPr>
              <a:t>2025-2026</a:t>
            </a:r>
            <a:endParaRPr b="0" lang="fr-FR" sz="750" spc="-1" strike="noStrike">
              <a:latin typeface="Times New Roman"/>
            </a:endParaRPr>
          </a:p>
        </p:txBody>
      </p:sp>
      <p:sp>
        <p:nvSpPr>
          <p:cNvPr id="140" name="Rectangle 7"/>
          <p:cNvSpPr/>
          <p:nvPr/>
        </p:nvSpPr>
        <p:spPr>
          <a:xfrm>
            <a:off x="5312880" y="82440"/>
            <a:ext cx="3744000" cy="45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fr-FR" sz="1200" spc="-1" strike="noStrike">
                <a:solidFill>
                  <a:srgbClr val="00006d"/>
                </a:solidFill>
                <a:latin typeface="Marianne"/>
              </a:rPr>
              <a:t>Connectez vous au service en ligne Orientation</a:t>
            </a:r>
            <a:endParaRPr b="0" lang="fr-FR" sz="1200" spc="-1" strike="noStrike">
              <a:latin typeface="Arial"/>
            </a:endParaRPr>
          </a:p>
        </p:txBody>
      </p:sp>
      <p:pic>
        <p:nvPicPr>
          <p:cNvPr id="141" name="Image 3" descr=""/>
          <p:cNvPicPr/>
          <p:nvPr/>
        </p:nvPicPr>
        <p:blipFill>
          <a:blip r:embed="rId1"/>
          <a:stretch/>
        </p:blipFill>
        <p:spPr>
          <a:xfrm>
            <a:off x="1762200" y="528120"/>
            <a:ext cx="4179240" cy="4643640"/>
          </a:xfrm>
          <a:prstGeom prst="rect">
            <a:avLst/>
          </a:prstGeom>
          <a:ln w="0">
            <a:noFill/>
          </a:ln>
        </p:spPr>
      </p:pic>
      <p:sp>
        <p:nvSpPr>
          <p:cNvPr id="142" name="Rectangle 10"/>
          <p:cNvSpPr/>
          <p:nvPr/>
        </p:nvSpPr>
        <p:spPr>
          <a:xfrm>
            <a:off x="5098320" y="2067840"/>
            <a:ext cx="3137760" cy="746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90000"/>
              </a:lnSpc>
              <a:buNone/>
            </a:pPr>
            <a:r>
              <a:rPr b="1" lang="fr-FR" sz="1600" spc="-1" strike="noStrike">
                <a:solidFill>
                  <a:srgbClr val="00006d"/>
                </a:solidFill>
                <a:latin typeface="Marianne"/>
              </a:rPr>
              <a:t>Accédez aux services en ligne dans le menu Mes services.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143" name="Rectangle 11"/>
          <p:cNvSpPr/>
          <p:nvPr/>
        </p:nvSpPr>
        <p:spPr>
          <a:xfrm>
            <a:off x="5976360" y="774360"/>
            <a:ext cx="2659680" cy="965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90000"/>
              </a:lnSpc>
              <a:buNone/>
            </a:pPr>
            <a:r>
              <a:rPr b="1" lang="fr-FR" sz="1600" spc="-1" strike="noStrike">
                <a:solidFill>
                  <a:srgbClr val="00006d"/>
                </a:solidFill>
                <a:latin typeface="Marianne"/>
              </a:rPr>
              <a:t>Suivez l’étape pour demander une voie d’orientation après la 3</a:t>
            </a:r>
            <a:r>
              <a:rPr b="1" lang="fr-FR" sz="1600" spc="-1" strike="noStrike" baseline="30000">
                <a:solidFill>
                  <a:srgbClr val="00006d"/>
                </a:solidFill>
                <a:latin typeface="Marianne"/>
              </a:rPr>
              <a:t>e</a:t>
            </a:r>
            <a:r>
              <a:rPr b="1" lang="fr-FR" sz="1600" spc="-1" strike="noStrike">
                <a:solidFill>
                  <a:srgbClr val="00006d"/>
                </a:solidFill>
                <a:latin typeface="Marianne"/>
              </a:rPr>
              <a:t>.</a:t>
            </a:r>
            <a:endParaRPr b="0" lang="fr-FR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Image 6" descr=""/>
          <p:cNvPicPr/>
          <p:nvPr/>
        </p:nvPicPr>
        <p:blipFill>
          <a:blip r:embed="rId1"/>
          <a:stretch/>
        </p:blipFill>
        <p:spPr>
          <a:xfrm>
            <a:off x="1528920" y="823320"/>
            <a:ext cx="6119640" cy="3821760"/>
          </a:xfrm>
          <a:prstGeom prst="rect">
            <a:avLst/>
          </a:prstGeom>
          <a:ln w="0">
            <a:noFill/>
          </a:ln>
        </p:spPr>
      </p:pic>
      <p:sp>
        <p:nvSpPr>
          <p:cNvPr id="145" name="PlaceHolder 1"/>
          <p:cNvSpPr>
            <a:spLocks noGrp="1"/>
          </p:cNvSpPr>
          <p:nvPr>
            <p:ph type="dt" idx="11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00006d"/>
                </a:solidFill>
                <a:latin typeface="Marianne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6d"/>
                </a:solidFill>
                <a:latin typeface="Marianne"/>
              </a:rPr>
              <a:t>2025-2026</a:t>
            </a:r>
            <a:endParaRPr b="0" lang="fr-FR" sz="750" spc="-1" strike="noStrike">
              <a:latin typeface="Times New Roman"/>
            </a:endParaRPr>
          </a:p>
        </p:txBody>
      </p:sp>
      <p:sp>
        <p:nvSpPr>
          <p:cNvPr id="146" name="Rectangle 5"/>
          <p:cNvSpPr/>
          <p:nvPr/>
        </p:nvSpPr>
        <p:spPr>
          <a:xfrm>
            <a:off x="2843640" y="2355840"/>
            <a:ext cx="6120360" cy="746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90000"/>
              </a:lnSpc>
              <a:buNone/>
            </a:pPr>
            <a:r>
              <a:rPr b="1" lang="fr-FR" sz="1600" spc="-1" strike="noStrike">
                <a:solidFill>
                  <a:srgbClr val="00006d"/>
                </a:solidFill>
                <a:latin typeface="Marianne"/>
              </a:rPr>
              <a:t>A partir de la date indiquée par le chef d’établissement vous pourrez vous connecter au service Orientation 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147" name="Rectangle 8"/>
          <p:cNvSpPr/>
          <p:nvPr/>
        </p:nvSpPr>
        <p:spPr>
          <a:xfrm>
            <a:off x="5312880" y="82440"/>
            <a:ext cx="3744000" cy="45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fr-FR" sz="1200" spc="-1" strike="noStrike">
                <a:solidFill>
                  <a:srgbClr val="00006d"/>
                </a:solidFill>
                <a:latin typeface="Marianne"/>
              </a:rPr>
              <a:t>Connectez vous au service en ligne Orientation</a:t>
            </a:r>
            <a:endParaRPr b="0" lang="fr-FR" sz="1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dt" idx="12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00006d"/>
                </a:solidFill>
                <a:latin typeface="Marianne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6d"/>
                </a:solidFill>
                <a:latin typeface="Marianne"/>
              </a:rPr>
              <a:t>2025-2026</a:t>
            </a:r>
            <a:endParaRPr b="0" lang="fr-FR" sz="750" spc="-1" strike="noStrike">
              <a:latin typeface="Times New Roman"/>
            </a:endParaRPr>
          </a:p>
        </p:txBody>
      </p:sp>
      <p:sp>
        <p:nvSpPr>
          <p:cNvPr id="149" name="ZoneTexte 7"/>
          <p:cNvSpPr/>
          <p:nvPr/>
        </p:nvSpPr>
        <p:spPr>
          <a:xfrm>
            <a:off x="0" y="1101600"/>
            <a:ext cx="9143640" cy="3624120"/>
          </a:xfrm>
          <a:prstGeom prst="rect">
            <a:avLst/>
          </a:prstGeom>
          <a:solidFill>
            <a:srgbClr val="475e9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fr-FR" sz="3200" spc="-1" strike="noStrike">
                <a:solidFill>
                  <a:srgbClr val="ffffff"/>
                </a:solidFill>
                <a:latin typeface="Marianne"/>
              </a:rPr>
              <a:t>Suivez les étapes pour demander une voie d’orientation après la 3</a:t>
            </a:r>
            <a:r>
              <a:rPr b="1" lang="fr-FR" sz="3200" spc="-1" strike="noStrike" baseline="30000">
                <a:solidFill>
                  <a:srgbClr val="ffffff"/>
                </a:solidFill>
                <a:latin typeface="Marianne"/>
              </a:rPr>
              <a:t>e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dt" idx="13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00006d"/>
                </a:solidFill>
                <a:latin typeface="Marianne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6d"/>
                </a:solidFill>
                <a:latin typeface="Marianne"/>
              </a:rPr>
              <a:t>2025-2026</a:t>
            </a:r>
            <a:endParaRPr b="0" lang="fr-FR" sz="750" spc="-1" strike="noStrike">
              <a:latin typeface="Times New Roman"/>
            </a:endParaRPr>
          </a:p>
        </p:txBody>
      </p:sp>
      <p:sp>
        <p:nvSpPr>
          <p:cNvPr id="151" name="Rectangle 5"/>
          <p:cNvSpPr/>
          <p:nvPr/>
        </p:nvSpPr>
        <p:spPr>
          <a:xfrm>
            <a:off x="4799160" y="699480"/>
            <a:ext cx="4356720" cy="2770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9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Suivez ces étapes successives pour demander une voie d’orientation après la 3</a:t>
            </a:r>
            <a:r>
              <a:rPr b="1" lang="fr-FR" sz="1400" spc="-1" strike="noStrike" baseline="30000">
                <a:solidFill>
                  <a:srgbClr val="00006d"/>
                </a:solidFill>
                <a:latin typeface="Marianne"/>
              </a:rPr>
              <a:t>e</a:t>
            </a: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 :</a:t>
            </a:r>
            <a:endParaRPr b="0" lang="fr-FR" sz="1400" spc="-1" strike="noStrike">
              <a:latin typeface="Arial"/>
            </a:endParaRPr>
          </a:p>
          <a:p>
            <a:pPr>
              <a:lnSpc>
                <a:spcPct val="90000"/>
              </a:lnSpc>
              <a:buNone/>
            </a:pPr>
            <a:endParaRPr b="0" lang="fr-FR" sz="1400" spc="-1" strike="noStrike">
              <a:latin typeface="Arial"/>
            </a:endParaRPr>
          </a:p>
          <a:p>
            <a:pPr>
              <a:lnSpc>
                <a:spcPct val="9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1.   Choisir son orientation </a:t>
            </a:r>
            <a:endParaRPr b="0" lang="fr-FR" sz="1400" spc="-1" strike="noStrike">
              <a:latin typeface="Arial"/>
            </a:endParaRPr>
          </a:p>
          <a:p>
            <a:pPr>
              <a:lnSpc>
                <a:spcPct val="9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2.   Voir l’avis du conseil de classe</a:t>
            </a:r>
            <a:endParaRPr b="0" lang="fr-FR" sz="1400" spc="-1" strike="noStrike">
              <a:latin typeface="Arial"/>
            </a:endParaRPr>
          </a:p>
          <a:p>
            <a:pPr>
              <a:lnSpc>
                <a:spcPct val="90000"/>
              </a:lnSpc>
              <a:buNone/>
            </a:pPr>
            <a:endParaRPr b="0" lang="fr-FR" sz="1400" spc="-1" strike="noStrike">
              <a:latin typeface="Arial"/>
            </a:endParaRPr>
          </a:p>
          <a:p>
            <a:pPr>
              <a:lnSpc>
                <a:spcPct val="9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Les boutons sont activés successivement un par un en fonction de la progression du calendrier pour chacune des étapes.</a:t>
            </a:r>
            <a:endParaRPr b="0" lang="fr-FR" sz="1400" spc="-1" strike="noStrike">
              <a:latin typeface="Arial"/>
            </a:endParaRPr>
          </a:p>
          <a:p>
            <a:pPr>
              <a:lnSpc>
                <a:spcPct val="90000"/>
              </a:lnSpc>
              <a:buNone/>
            </a:pPr>
            <a:endParaRPr b="0" lang="fr-FR" sz="1400" spc="-1" strike="noStrike">
              <a:latin typeface="Arial"/>
            </a:endParaRPr>
          </a:p>
          <a:p>
            <a:pPr>
              <a:lnSpc>
                <a:spcPct val="9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latin typeface="Arial"/>
            </a:endParaRPr>
          </a:p>
        </p:txBody>
      </p:sp>
      <p:pic>
        <p:nvPicPr>
          <p:cNvPr id="152" name="Image 7" descr=""/>
          <p:cNvPicPr/>
          <p:nvPr/>
        </p:nvPicPr>
        <p:blipFill>
          <a:blip r:embed="rId1"/>
          <a:stretch/>
        </p:blipFill>
        <p:spPr>
          <a:xfrm>
            <a:off x="1187640" y="65160"/>
            <a:ext cx="3382560" cy="5111640"/>
          </a:xfrm>
          <a:prstGeom prst="rect">
            <a:avLst/>
          </a:prstGeom>
          <a:ln w="0">
            <a:noFill/>
          </a:ln>
        </p:spPr>
      </p:pic>
      <p:sp>
        <p:nvSpPr>
          <p:cNvPr id="153" name="Rectangle 8"/>
          <p:cNvSpPr/>
          <p:nvPr/>
        </p:nvSpPr>
        <p:spPr>
          <a:xfrm>
            <a:off x="6660360" y="51480"/>
            <a:ext cx="2483280" cy="45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fr-FR" sz="1200" spc="-1" strike="noStrike">
                <a:solidFill>
                  <a:srgbClr val="00006d"/>
                </a:solidFill>
                <a:latin typeface="Marianne"/>
              </a:rPr>
              <a:t>Suivez les étapes indiquées</a:t>
            </a:r>
            <a:endParaRPr b="0" lang="fr-FR" sz="1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dt" idx="14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00006d"/>
                </a:solidFill>
                <a:latin typeface="Marianne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6d"/>
                </a:solidFill>
                <a:latin typeface="Marianne"/>
              </a:rPr>
              <a:t>2025-2026</a:t>
            </a:r>
            <a:endParaRPr b="0" lang="fr-FR" sz="750" spc="-1" strike="noStrike">
              <a:latin typeface="Times New Roman"/>
            </a:endParaRPr>
          </a:p>
        </p:txBody>
      </p:sp>
      <p:sp>
        <p:nvSpPr>
          <p:cNvPr id="155" name="Rectangle 6"/>
          <p:cNvSpPr/>
          <p:nvPr/>
        </p:nvSpPr>
        <p:spPr>
          <a:xfrm>
            <a:off x="6660360" y="51480"/>
            <a:ext cx="2483280" cy="45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fr-FR" sz="1200" spc="-1" strike="noStrike">
                <a:solidFill>
                  <a:srgbClr val="00006d"/>
                </a:solidFill>
                <a:latin typeface="Marianne"/>
              </a:rPr>
              <a:t>Suivez les étapes indiquées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156" name="Titre 8"/>
          <p:cNvSpPr/>
          <p:nvPr/>
        </p:nvSpPr>
        <p:spPr>
          <a:xfrm>
            <a:off x="422280" y="1059480"/>
            <a:ext cx="7776360" cy="331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90000"/>
              </a:lnSpc>
              <a:buNone/>
            </a:pPr>
            <a:r>
              <a:rPr b="1" lang="fr-FR" sz="1800" spc="-1" strike="noStrike">
                <a:solidFill>
                  <a:srgbClr val="00006d"/>
                </a:solidFill>
                <a:latin typeface="Marianne"/>
              </a:rPr>
              <a:t>Suivez ces étapes pour demander une voie d’orientation après la 3</a:t>
            </a:r>
            <a:r>
              <a:rPr b="1" lang="fr-FR" sz="1800" spc="-1" strike="noStrike" baseline="30000">
                <a:solidFill>
                  <a:srgbClr val="00006d"/>
                </a:solidFill>
                <a:latin typeface="Marianne"/>
              </a:rPr>
              <a:t>e</a:t>
            </a:r>
            <a:r>
              <a:rPr b="1" lang="fr-FR" sz="1800" spc="-1" strike="noStrike">
                <a:solidFill>
                  <a:srgbClr val="00006d"/>
                </a:solidFill>
                <a:latin typeface="Marianne"/>
              </a:rPr>
              <a:t> :</a:t>
            </a:r>
            <a:br>
              <a:rPr sz="1800"/>
            </a:br>
            <a:br>
              <a:rPr sz="1800"/>
            </a:br>
            <a:r>
              <a:rPr b="1" lang="fr-FR" sz="1800" spc="-1" strike="noStrike">
                <a:solidFill>
                  <a:srgbClr val="00006d"/>
                </a:solidFill>
                <a:latin typeface="Marianne"/>
              </a:rPr>
              <a:t> - Choisissez l’orientation</a:t>
            </a:r>
            <a:br>
              <a:rPr sz="1800"/>
            </a:br>
            <a:endParaRPr b="0" lang="fr-FR" sz="1800" spc="-1" strike="noStrike">
              <a:latin typeface="Arial"/>
            </a:endParaRPr>
          </a:p>
          <a:p>
            <a:pPr>
              <a:lnSpc>
                <a:spcPct val="9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Un seul des représentants légaux de l’élève peut faire la saisie des choix.</a:t>
            </a:r>
            <a:br>
              <a:rPr sz="1400"/>
            </a:b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Les choix sont envoyés automatiquement à l’établissement, puis le conseil de classe étudie vos choix et indique son avis.</a:t>
            </a:r>
            <a:br>
              <a:rPr sz="1400"/>
            </a:b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Après le conseil de classe vous pourrez prendre connaissance de l’avis du conseil de classe pour chacun de vos choix.</a:t>
            </a:r>
            <a:endParaRPr b="0" lang="fr-FR" sz="1400" spc="-1" strike="noStrike">
              <a:latin typeface="Arial"/>
            </a:endParaRPr>
          </a:p>
          <a:p>
            <a:pPr>
              <a:lnSpc>
                <a:spcPct val="90000"/>
              </a:lnSpc>
              <a:buNone/>
            </a:pPr>
            <a:br>
              <a:rPr sz="1800"/>
            </a:br>
            <a:r>
              <a:rPr b="1" lang="fr-FR" sz="1800" spc="-1" strike="noStrike">
                <a:solidFill>
                  <a:srgbClr val="00006d"/>
                </a:solidFill>
                <a:latin typeface="Marianne"/>
              </a:rPr>
              <a:t>- Prenez connaissance de l’avis du conseil de classe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90000"/>
              </a:lnSpc>
              <a:buNone/>
            </a:pPr>
            <a:br>
              <a:rPr sz="1800"/>
            </a:br>
            <a:r>
              <a:rPr b="1" lang="fr-FR" sz="1800" spc="-1" strike="noStrike">
                <a:solidFill>
                  <a:srgbClr val="00006d"/>
                </a:solidFill>
                <a:latin typeface="Marianne"/>
              </a:rPr>
              <a:t>L’un ou l’autre des représentants légaux pourra voir l’avis du conseil de classe sur les voies d’orientation choisies.</a:t>
            </a:r>
            <a:br>
              <a:rPr sz="1800"/>
            </a:br>
            <a:br>
              <a:rPr sz="1800"/>
            </a:br>
            <a:r>
              <a:rPr b="1" lang="fr-FR" sz="1800" spc="-1" strike="noStrike">
                <a:solidFill>
                  <a:srgbClr val="00006d"/>
                </a:solidFill>
                <a:latin typeface="Marianne"/>
              </a:rPr>
              <a:t>En cas de difficulté vous pouvez vous adresser à votre établissement</a:t>
            </a:r>
            <a:endParaRPr b="0" lang="fr-F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?>
<Relationships xmlns="http://schemas.openxmlformats.org/package/2006/relationships"><Relationship Id="rId1" Type="http://schemas.openxmlformats.org/officeDocument/2006/relationships/customXmlProps" Target="itemProps1.xml"/>
</Relationships>
</file>

<file path=customXml/_rels/item2.xml.rels><?xml version="1.0" encoding="UTF-8"?>
<Relationships xmlns="http://schemas.openxmlformats.org/package/2006/relationships"><Relationship Id="rId1" Type="http://schemas.openxmlformats.org/officeDocument/2006/relationships/customXmlProps" Target="itemProps2.xml"/>
</Relationships>
</file>

<file path=customXml/_rels/item3.xml.rels><?xml version="1.0" encoding="UTF-8"?>
<Relationships xmlns="http://schemas.openxmlformats.org/package/2006/relationships"><Relationship Id="rId1" Type="http://schemas.openxmlformats.org/officeDocument/2006/relationships/customXmlProps" Target="itemProps3.xml"/>
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11CBDF24E87429AD9C0273156F54A" ma:contentTypeVersion="1" ma:contentTypeDescription="Crée un document." ma:contentTypeScope="" ma:versionID="2e7c5aa9ef5d81659d4bf2e92a6f29ee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4B279A5-87A2-445D-95C3-916EB9C5F0E3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AD5A41BC-8BF4-4C98-B546-0CA0C6D7D4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Manager>Client</Manager>
  <TotalTime>1305</TotalTime>
  <Application>LibreOffice/7.3.3.2$Windows_X86_64 LibreOffice_project/d1d0ea68f081ee2800a922cac8f79445e4603348</Application>
  <AppVersion>15.0000</AppVersion>
  <Words>694</Words>
  <Paragraphs>130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2020-03-05T15:21:24Z</dcterms:created>
  <dc:creator>Microsoft Office User</dc:creator>
  <dc:description/>
  <dc:language>fr-FR</dc:language>
  <cp:lastModifiedBy/>
  <dcterms:modified xsi:type="dcterms:W3CDTF">2026-01-16T09:29:55Z</dcterms:modified>
  <cp:revision>116</cp:revision>
  <dc:subject>Client</dc:subject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0x010100AA711CBDF24E87429AD9C0273156F54A</vt:lpwstr>
  </property>
  <property fmtid="{D5CDD505-2E9C-101B-9397-08002B2CF9AE}" pid="3" name="PresentationFormat">
    <vt:lpwstr>Affichage à l'écran (16:9)</vt:lpwstr>
  </property>
  <property fmtid="{D5CDD505-2E9C-101B-9397-08002B2CF9AE}" pid="4" name="Slides">
    <vt:i4>18</vt:i4>
  </property>
</Properties>
</file>